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9" r:id="rId13"/>
    <p:sldId id="26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4CAD4-A741-461C-BDE6-D6D852D0CD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FBFED6-11B7-4C6B-9A2A-96067C5A0BD8}">
      <dgm:prSet/>
      <dgm:spPr/>
      <dgm:t>
        <a:bodyPr/>
        <a:lstStyle/>
        <a:p>
          <a:r>
            <a:rPr lang="el-GR" b="0" dirty="0"/>
            <a:t>Σύσταση</a:t>
          </a:r>
          <a:r>
            <a:rPr lang="el-GR" b="1" dirty="0"/>
            <a:t> Ομάδας Εργασίας ΣΒΑΚ</a:t>
          </a:r>
          <a:r>
            <a:rPr lang="el-GR" dirty="0"/>
            <a:t>, με σκοπό η τεχνογνωσία να μεταφερθεί στο προσωπικό του Δήμου. </a:t>
          </a:r>
          <a:endParaRPr lang="en-US" dirty="0"/>
        </a:p>
      </dgm:t>
    </dgm:pt>
    <dgm:pt modelId="{9C82DB43-37F7-4A2F-8CE6-BE9FFE5192BC}" type="parTrans" cxnId="{9A94EC56-D390-40FF-B537-B41521DA8D84}">
      <dgm:prSet/>
      <dgm:spPr/>
      <dgm:t>
        <a:bodyPr/>
        <a:lstStyle/>
        <a:p>
          <a:endParaRPr lang="en-US"/>
        </a:p>
      </dgm:t>
    </dgm:pt>
    <dgm:pt modelId="{21AD0CAF-91B9-45C3-A29A-236BDE288C1B}" type="sibTrans" cxnId="{9A94EC56-D390-40FF-B537-B41521DA8D84}">
      <dgm:prSet/>
      <dgm:spPr/>
      <dgm:t>
        <a:bodyPr/>
        <a:lstStyle/>
        <a:p>
          <a:endParaRPr lang="en-US"/>
        </a:p>
      </dgm:t>
    </dgm:pt>
    <dgm:pt modelId="{DA5410B6-D19A-4295-A152-DA3576C8B200}">
      <dgm:prSet/>
      <dgm:spPr/>
      <dgm:t>
        <a:bodyPr/>
        <a:lstStyle/>
        <a:p>
          <a:r>
            <a:rPr lang="el-GR" b="1" dirty="0"/>
            <a:t>Παρουσίαση εργαλείων εκπόνησης και αξιολόγησης ΣΒΑΚ </a:t>
          </a:r>
          <a:r>
            <a:rPr lang="el-GR" dirty="0"/>
            <a:t>βάσει προδιαγραφών του ELTIS. </a:t>
          </a:r>
          <a:endParaRPr lang="en-US" dirty="0"/>
        </a:p>
      </dgm:t>
    </dgm:pt>
    <dgm:pt modelId="{9D79410E-0A8E-4D65-8E5E-57DA8189D433}" type="parTrans" cxnId="{BC4A0681-F3A4-439E-9F40-78E8A7BD9051}">
      <dgm:prSet/>
      <dgm:spPr/>
      <dgm:t>
        <a:bodyPr/>
        <a:lstStyle/>
        <a:p>
          <a:endParaRPr lang="en-US"/>
        </a:p>
      </dgm:t>
    </dgm:pt>
    <dgm:pt modelId="{33516EFF-5112-4FD6-98F9-4B7A7181390E}" type="sibTrans" cxnId="{BC4A0681-F3A4-439E-9F40-78E8A7BD9051}">
      <dgm:prSet/>
      <dgm:spPr/>
      <dgm:t>
        <a:bodyPr/>
        <a:lstStyle/>
        <a:p>
          <a:endParaRPr lang="en-US"/>
        </a:p>
      </dgm:t>
    </dgm:pt>
    <dgm:pt modelId="{76CE31AB-D746-4B14-B7AE-B63608F45344}">
      <dgm:prSet/>
      <dgm:spPr/>
      <dgm:t>
        <a:bodyPr/>
        <a:lstStyle/>
        <a:p>
          <a:r>
            <a:rPr lang="el-GR" b="1" dirty="0"/>
            <a:t>Συγκρότηση ομάδας εμπλεκόμενων φορέων</a:t>
          </a:r>
          <a:r>
            <a:rPr lang="el-GR" dirty="0"/>
            <a:t>. </a:t>
          </a:r>
          <a:endParaRPr lang="en-US" dirty="0"/>
        </a:p>
      </dgm:t>
    </dgm:pt>
    <dgm:pt modelId="{547AECAE-89D2-45EB-BBDA-842B4B439D34}" type="parTrans" cxnId="{E668A123-CAC4-4E35-A96D-B81A0BB086D0}">
      <dgm:prSet/>
      <dgm:spPr/>
      <dgm:t>
        <a:bodyPr/>
        <a:lstStyle/>
        <a:p>
          <a:endParaRPr lang="en-US"/>
        </a:p>
      </dgm:t>
    </dgm:pt>
    <dgm:pt modelId="{A9FAACD2-B777-4E65-BB79-0DD6D9A69C0F}" type="sibTrans" cxnId="{E668A123-CAC4-4E35-A96D-B81A0BB086D0}">
      <dgm:prSet/>
      <dgm:spPr/>
      <dgm:t>
        <a:bodyPr/>
        <a:lstStyle/>
        <a:p>
          <a:endParaRPr lang="en-US"/>
        </a:p>
      </dgm:t>
    </dgm:pt>
    <dgm:pt modelId="{F9841B48-AF69-4378-BFFD-1AED856CF92D}">
      <dgm:prSet/>
      <dgm:spPr/>
      <dgm:t>
        <a:bodyPr/>
        <a:lstStyle/>
        <a:p>
          <a:r>
            <a:rPr lang="el-GR" b="1" dirty="0"/>
            <a:t>Ανάπτυξη Συμφώνου δέσμευσης </a:t>
          </a:r>
          <a:r>
            <a:rPr lang="el-GR" dirty="0"/>
            <a:t>σε γενικές αρχές βιώσιμης κινητικότητας. </a:t>
          </a:r>
          <a:endParaRPr lang="en-US" dirty="0"/>
        </a:p>
      </dgm:t>
    </dgm:pt>
    <dgm:pt modelId="{5CA2E781-9024-4551-B6BA-DBDC17EC33FB}" type="parTrans" cxnId="{DA7BA30D-BD88-4F97-98A8-F235ACEA98A3}">
      <dgm:prSet/>
      <dgm:spPr/>
      <dgm:t>
        <a:bodyPr/>
        <a:lstStyle/>
        <a:p>
          <a:endParaRPr lang="en-US"/>
        </a:p>
      </dgm:t>
    </dgm:pt>
    <dgm:pt modelId="{5E36FE8A-AFBE-49F1-99C5-39FA01F99395}" type="sibTrans" cxnId="{DA7BA30D-BD88-4F97-98A8-F235ACEA98A3}">
      <dgm:prSet/>
      <dgm:spPr/>
      <dgm:t>
        <a:bodyPr/>
        <a:lstStyle/>
        <a:p>
          <a:endParaRPr lang="en-US"/>
        </a:p>
      </dgm:t>
    </dgm:pt>
    <dgm:pt modelId="{14D1F312-076B-43F0-8ECD-2C5844A63919}">
      <dgm:prSet/>
      <dgm:spPr/>
      <dgm:t>
        <a:bodyPr/>
        <a:lstStyle/>
        <a:p>
          <a:r>
            <a:rPr lang="el-GR" b="1" dirty="0"/>
            <a:t>Καθορισμός περιοχής παρέμβασης</a:t>
          </a:r>
          <a:r>
            <a:rPr lang="el-GR" dirty="0"/>
            <a:t>. </a:t>
          </a:r>
          <a:endParaRPr lang="en-US" dirty="0"/>
        </a:p>
      </dgm:t>
    </dgm:pt>
    <dgm:pt modelId="{7A60EE6E-E675-499D-9610-2968DDFD43F5}" type="parTrans" cxnId="{E9565688-BD38-4CB7-B15E-43535494DD16}">
      <dgm:prSet/>
      <dgm:spPr/>
      <dgm:t>
        <a:bodyPr/>
        <a:lstStyle/>
        <a:p>
          <a:endParaRPr lang="en-US"/>
        </a:p>
      </dgm:t>
    </dgm:pt>
    <dgm:pt modelId="{102D790F-78E8-4161-BDA4-F70F7FB9CD54}" type="sibTrans" cxnId="{E9565688-BD38-4CB7-B15E-43535494DD16}">
      <dgm:prSet/>
      <dgm:spPr/>
      <dgm:t>
        <a:bodyPr/>
        <a:lstStyle/>
        <a:p>
          <a:endParaRPr lang="en-US"/>
        </a:p>
      </dgm:t>
    </dgm:pt>
    <dgm:pt modelId="{4270B485-F29E-4481-B23E-2DF804A30D05}">
      <dgm:prSet/>
      <dgm:spPr/>
      <dgm:t>
        <a:bodyPr/>
        <a:lstStyle/>
        <a:p>
          <a:r>
            <a:rPr lang="el-GR" b="1" dirty="0"/>
            <a:t>Αξιολόγηση του αντίκτυπου των περιφερειακών / εθνικών σχεδίων </a:t>
          </a:r>
          <a:r>
            <a:rPr lang="el-GR" dirty="0"/>
            <a:t>και στρατηγικών. </a:t>
          </a:r>
          <a:endParaRPr lang="en-US" dirty="0"/>
        </a:p>
      </dgm:t>
    </dgm:pt>
    <dgm:pt modelId="{E48CE5A6-1F55-4F7D-9335-7D460E39DC4A}" type="parTrans" cxnId="{D204B317-4CE6-4419-ABF0-E6493CB9A206}">
      <dgm:prSet/>
      <dgm:spPr/>
      <dgm:t>
        <a:bodyPr/>
        <a:lstStyle/>
        <a:p>
          <a:endParaRPr lang="en-US"/>
        </a:p>
      </dgm:t>
    </dgm:pt>
    <dgm:pt modelId="{E56EBECB-D090-4EB5-A3EF-D5309D3FBCE2}" type="sibTrans" cxnId="{D204B317-4CE6-4419-ABF0-E6493CB9A206}">
      <dgm:prSet/>
      <dgm:spPr/>
      <dgm:t>
        <a:bodyPr/>
        <a:lstStyle/>
        <a:p>
          <a:endParaRPr lang="en-US"/>
        </a:p>
      </dgm:t>
    </dgm:pt>
    <dgm:pt modelId="{26FC7B8B-A4F9-44FC-9A9E-545EF15A6178}">
      <dgm:prSet/>
      <dgm:spPr/>
      <dgm:t>
        <a:bodyPr/>
        <a:lstStyle/>
        <a:p>
          <a:r>
            <a:rPr lang="el-GR" dirty="0"/>
            <a:t>Αξιολόγηση </a:t>
          </a:r>
          <a:r>
            <a:rPr lang="el-GR" b="1" dirty="0"/>
            <a:t>τοπικών σχεδίων και στρατηγικών</a:t>
          </a:r>
          <a:r>
            <a:rPr lang="el-GR" dirty="0"/>
            <a:t>.</a:t>
          </a:r>
          <a:endParaRPr lang="en-US" dirty="0"/>
        </a:p>
      </dgm:t>
    </dgm:pt>
    <dgm:pt modelId="{128EF7C2-F47D-40BE-B55A-44646C5F5C80}" type="parTrans" cxnId="{EB4874A8-D666-49EE-9598-7CA77BB4ECD8}">
      <dgm:prSet/>
      <dgm:spPr/>
      <dgm:t>
        <a:bodyPr/>
        <a:lstStyle/>
        <a:p>
          <a:endParaRPr lang="en-US"/>
        </a:p>
      </dgm:t>
    </dgm:pt>
    <dgm:pt modelId="{9938249C-8B89-4D57-B62C-2CEBA8AD84E2}" type="sibTrans" cxnId="{EB4874A8-D666-49EE-9598-7CA77BB4ECD8}">
      <dgm:prSet/>
      <dgm:spPr/>
      <dgm:t>
        <a:bodyPr/>
        <a:lstStyle/>
        <a:p>
          <a:endParaRPr lang="en-US"/>
        </a:p>
      </dgm:t>
    </dgm:pt>
    <dgm:pt modelId="{E57574E7-6DA5-41D2-8307-31081A2B90D7}">
      <dgm:prSet/>
      <dgm:spPr/>
      <dgm:t>
        <a:bodyPr/>
        <a:lstStyle/>
        <a:p>
          <a:r>
            <a:rPr lang="el-GR"/>
            <a:t>Υποστήριξη στην εφαρμογή εργαλείων διεξαγωγής αυτοαξιολόγησης του σχεδιασμού κινητικότητας του Δήμου. </a:t>
          </a:r>
          <a:endParaRPr lang="en-US"/>
        </a:p>
      </dgm:t>
    </dgm:pt>
    <dgm:pt modelId="{B068FC5D-CEAD-4864-8653-4D2947F74303}" type="parTrans" cxnId="{8BB56FF6-9AAA-4199-AABE-8B635629C2E3}">
      <dgm:prSet/>
      <dgm:spPr/>
      <dgm:t>
        <a:bodyPr/>
        <a:lstStyle/>
        <a:p>
          <a:endParaRPr lang="en-US"/>
        </a:p>
      </dgm:t>
    </dgm:pt>
    <dgm:pt modelId="{ECF294F8-6F1B-4590-9DE2-336A54FAE0C0}" type="sibTrans" cxnId="{8BB56FF6-9AAA-4199-AABE-8B635629C2E3}">
      <dgm:prSet/>
      <dgm:spPr/>
      <dgm:t>
        <a:bodyPr/>
        <a:lstStyle/>
        <a:p>
          <a:endParaRPr lang="en-US"/>
        </a:p>
      </dgm:t>
    </dgm:pt>
    <dgm:pt modelId="{B121BB11-5DC2-4415-94BA-3B27BFC1C929}">
      <dgm:prSet/>
      <dgm:spPr/>
      <dgm:t>
        <a:bodyPr/>
        <a:lstStyle/>
        <a:p>
          <a:r>
            <a:rPr lang="el-GR" b="1" dirty="0"/>
            <a:t>Κατανομή και αξιοποίηση απαιτούμενων πόρων </a:t>
          </a:r>
          <a:r>
            <a:rPr lang="el-GR" dirty="0"/>
            <a:t>και καθορισμός χρονοδιαγράμματος.</a:t>
          </a:r>
          <a:endParaRPr lang="en-US" dirty="0"/>
        </a:p>
      </dgm:t>
    </dgm:pt>
    <dgm:pt modelId="{E9D963D2-DE78-4FEC-98EF-8F74F3C25F25}" type="parTrans" cxnId="{EEE58F6E-7332-459B-A01F-DE3493EFA904}">
      <dgm:prSet/>
      <dgm:spPr/>
      <dgm:t>
        <a:bodyPr/>
        <a:lstStyle/>
        <a:p>
          <a:endParaRPr lang="en-US"/>
        </a:p>
      </dgm:t>
    </dgm:pt>
    <dgm:pt modelId="{C0243726-C5E8-4572-93BA-30FC086D7970}" type="sibTrans" cxnId="{EEE58F6E-7332-459B-A01F-DE3493EFA904}">
      <dgm:prSet/>
      <dgm:spPr/>
      <dgm:t>
        <a:bodyPr/>
        <a:lstStyle/>
        <a:p>
          <a:endParaRPr lang="en-US"/>
        </a:p>
      </dgm:t>
    </dgm:pt>
    <dgm:pt modelId="{118059FE-0089-4778-87A6-EF0635BF7A48}" type="pres">
      <dgm:prSet presAssocID="{61A4CAD4-A741-461C-BDE6-D6D852D0CDEE}" presName="linear" presStyleCnt="0">
        <dgm:presLayoutVars>
          <dgm:animLvl val="lvl"/>
          <dgm:resizeHandles val="exact"/>
        </dgm:presLayoutVars>
      </dgm:prSet>
      <dgm:spPr/>
    </dgm:pt>
    <dgm:pt modelId="{FCA7FBA7-A325-4EFB-A1C7-CD0A364FFFE1}" type="pres">
      <dgm:prSet presAssocID="{3FFBFED6-11B7-4C6B-9A2A-96067C5A0BD8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CDCE832-5892-4859-AD33-E798FF3D7039}" type="pres">
      <dgm:prSet presAssocID="{21AD0CAF-91B9-45C3-A29A-236BDE288C1B}" presName="spacer" presStyleCnt="0"/>
      <dgm:spPr/>
    </dgm:pt>
    <dgm:pt modelId="{7FFBF51C-8DBD-4F55-9A80-B49527942357}" type="pres">
      <dgm:prSet presAssocID="{DA5410B6-D19A-4295-A152-DA3576C8B20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1111201-4237-48A5-A7E8-F2E106F63228}" type="pres">
      <dgm:prSet presAssocID="{33516EFF-5112-4FD6-98F9-4B7A7181390E}" presName="spacer" presStyleCnt="0"/>
      <dgm:spPr/>
    </dgm:pt>
    <dgm:pt modelId="{D84BAEE0-1012-4D75-9E48-8C6DD139F6B6}" type="pres">
      <dgm:prSet presAssocID="{76CE31AB-D746-4B14-B7AE-B63608F4534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093D80F-7B05-4950-ADC6-60722686F390}" type="pres">
      <dgm:prSet presAssocID="{A9FAACD2-B777-4E65-BB79-0DD6D9A69C0F}" presName="spacer" presStyleCnt="0"/>
      <dgm:spPr/>
    </dgm:pt>
    <dgm:pt modelId="{AD35B75B-90ED-4B5E-BC61-A36BD128A503}" type="pres">
      <dgm:prSet presAssocID="{F9841B48-AF69-4378-BFFD-1AED856CF92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631BC1D-15BF-43FB-AD94-498ED52C6217}" type="pres">
      <dgm:prSet presAssocID="{5E36FE8A-AFBE-49F1-99C5-39FA01F99395}" presName="spacer" presStyleCnt="0"/>
      <dgm:spPr/>
    </dgm:pt>
    <dgm:pt modelId="{E6CAB0AB-C838-411B-9378-88F351F2DAD0}" type="pres">
      <dgm:prSet presAssocID="{14D1F312-076B-43F0-8ECD-2C5844A6391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A93FA95-F714-4E1D-BA82-7B5C04ED04D2}" type="pres">
      <dgm:prSet presAssocID="{102D790F-78E8-4161-BDA4-F70F7FB9CD54}" presName="spacer" presStyleCnt="0"/>
      <dgm:spPr/>
    </dgm:pt>
    <dgm:pt modelId="{59ED05E2-642D-44F9-944F-707674E0693E}" type="pres">
      <dgm:prSet presAssocID="{4270B485-F29E-4481-B23E-2DF804A30D0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BE25B36-B878-4666-83CB-0D4C04C38947}" type="pres">
      <dgm:prSet presAssocID="{E56EBECB-D090-4EB5-A3EF-D5309D3FBCE2}" presName="spacer" presStyleCnt="0"/>
      <dgm:spPr/>
    </dgm:pt>
    <dgm:pt modelId="{3C6FC59E-31E6-4BF6-8529-931ECDCA264F}" type="pres">
      <dgm:prSet presAssocID="{26FC7B8B-A4F9-44FC-9A9E-545EF15A617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D21ECA6-68E5-455D-A5B2-FAB8C86EDA8F}" type="pres">
      <dgm:prSet presAssocID="{9938249C-8B89-4D57-B62C-2CEBA8AD84E2}" presName="spacer" presStyleCnt="0"/>
      <dgm:spPr/>
    </dgm:pt>
    <dgm:pt modelId="{8A92322D-DA05-4164-A516-7220EF136806}" type="pres">
      <dgm:prSet presAssocID="{E57574E7-6DA5-41D2-8307-31081A2B90D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2481338-5FDF-4AB2-8FAB-40579A4CBF58}" type="pres">
      <dgm:prSet presAssocID="{ECF294F8-6F1B-4590-9DE2-336A54FAE0C0}" presName="spacer" presStyleCnt="0"/>
      <dgm:spPr/>
    </dgm:pt>
    <dgm:pt modelId="{FBB42265-145E-428A-AF6A-1F9BF5AC356D}" type="pres">
      <dgm:prSet presAssocID="{B121BB11-5DC2-4415-94BA-3B27BFC1C929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0C05D08-382D-47BF-91A6-EDB0E473E3CF}" type="presOf" srcId="{B121BB11-5DC2-4415-94BA-3B27BFC1C929}" destId="{FBB42265-145E-428A-AF6A-1F9BF5AC356D}" srcOrd="0" destOrd="0" presId="urn:microsoft.com/office/officeart/2005/8/layout/vList2"/>
    <dgm:cxn modelId="{DA7BA30D-BD88-4F97-98A8-F235ACEA98A3}" srcId="{61A4CAD4-A741-461C-BDE6-D6D852D0CDEE}" destId="{F9841B48-AF69-4378-BFFD-1AED856CF92D}" srcOrd="3" destOrd="0" parTransId="{5CA2E781-9024-4551-B6BA-DBDC17EC33FB}" sibTransId="{5E36FE8A-AFBE-49F1-99C5-39FA01F99395}"/>
    <dgm:cxn modelId="{D204B317-4CE6-4419-ABF0-E6493CB9A206}" srcId="{61A4CAD4-A741-461C-BDE6-D6D852D0CDEE}" destId="{4270B485-F29E-4481-B23E-2DF804A30D05}" srcOrd="5" destOrd="0" parTransId="{E48CE5A6-1F55-4F7D-9335-7D460E39DC4A}" sibTransId="{E56EBECB-D090-4EB5-A3EF-D5309D3FBCE2}"/>
    <dgm:cxn modelId="{45F6CC1E-03F8-466F-A713-4C1A7FE1559D}" type="presOf" srcId="{3FFBFED6-11B7-4C6B-9A2A-96067C5A0BD8}" destId="{FCA7FBA7-A325-4EFB-A1C7-CD0A364FFFE1}" srcOrd="0" destOrd="0" presId="urn:microsoft.com/office/officeart/2005/8/layout/vList2"/>
    <dgm:cxn modelId="{E668A123-CAC4-4E35-A96D-B81A0BB086D0}" srcId="{61A4CAD4-A741-461C-BDE6-D6D852D0CDEE}" destId="{76CE31AB-D746-4B14-B7AE-B63608F45344}" srcOrd="2" destOrd="0" parTransId="{547AECAE-89D2-45EB-BBDA-842B4B439D34}" sibTransId="{A9FAACD2-B777-4E65-BB79-0DD6D9A69C0F}"/>
    <dgm:cxn modelId="{9CB7CC3D-B346-4717-B095-F69B9550C8A6}" type="presOf" srcId="{F9841B48-AF69-4378-BFFD-1AED856CF92D}" destId="{AD35B75B-90ED-4B5E-BC61-A36BD128A503}" srcOrd="0" destOrd="0" presId="urn:microsoft.com/office/officeart/2005/8/layout/vList2"/>
    <dgm:cxn modelId="{ED79C366-7827-49F9-8586-D5CBB90C01E1}" type="presOf" srcId="{61A4CAD4-A741-461C-BDE6-D6D852D0CDEE}" destId="{118059FE-0089-4778-87A6-EF0635BF7A48}" srcOrd="0" destOrd="0" presId="urn:microsoft.com/office/officeart/2005/8/layout/vList2"/>
    <dgm:cxn modelId="{2995034E-3BD1-4A50-BBF0-90124BF9F256}" type="presOf" srcId="{26FC7B8B-A4F9-44FC-9A9E-545EF15A6178}" destId="{3C6FC59E-31E6-4BF6-8529-931ECDCA264F}" srcOrd="0" destOrd="0" presId="urn:microsoft.com/office/officeart/2005/8/layout/vList2"/>
    <dgm:cxn modelId="{EEE58F6E-7332-459B-A01F-DE3493EFA904}" srcId="{61A4CAD4-A741-461C-BDE6-D6D852D0CDEE}" destId="{B121BB11-5DC2-4415-94BA-3B27BFC1C929}" srcOrd="8" destOrd="0" parTransId="{E9D963D2-DE78-4FEC-98EF-8F74F3C25F25}" sibTransId="{C0243726-C5E8-4572-93BA-30FC086D7970}"/>
    <dgm:cxn modelId="{8451C756-BBB8-4C00-ADC1-3B1D374B1C45}" type="presOf" srcId="{76CE31AB-D746-4B14-B7AE-B63608F45344}" destId="{D84BAEE0-1012-4D75-9E48-8C6DD139F6B6}" srcOrd="0" destOrd="0" presId="urn:microsoft.com/office/officeart/2005/8/layout/vList2"/>
    <dgm:cxn modelId="{9A94EC56-D390-40FF-B537-B41521DA8D84}" srcId="{61A4CAD4-A741-461C-BDE6-D6D852D0CDEE}" destId="{3FFBFED6-11B7-4C6B-9A2A-96067C5A0BD8}" srcOrd="0" destOrd="0" parTransId="{9C82DB43-37F7-4A2F-8CE6-BE9FFE5192BC}" sibTransId="{21AD0CAF-91B9-45C3-A29A-236BDE288C1B}"/>
    <dgm:cxn modelId="{48300558-AC62-4D85-B7BA-CCD922EA46AB}" type="presOf" srcId="{4270B485-F29E-4481-B23E-2DF804A30D05}" destId="{59ED05E2-642D-44F9-944F-707674E0693E}" srcOrd="0" destOrd="0" presId="urn:microsoft.com/office/officeart/2005/8/layout/vList2"/>
    <dgm:cxn modelId="{6DB76B7F-AC86-4502-AA36-947C4E1CEBB8}" type="presOf" srcId="{14D1F312-076B-43F0-8ECD-2C5844A63919}" destId="{E6CAB0AB-C838-411B-9378-88F351F2DAD0}" srcOrd="0" destOrd="0" presId="urn:microsoft.com/office/officeart/2005/8/layout/vList2"/>
    <dgm:cxn modelId="{BC4A0681-F3A4-439E-9F40-78E8A7BD9051}" srcId="{61A4CAD4-A741-461C-BDE6-D6D852D0CDEE}" destId="{DA5410B6-D19A-4295-A152-DA3576C8B200}" srcOrd="1" destOrd="0" parTransId="{9D79410E-0A8E-4D65-8E5E-57DA8189D433}" sibTransId="{33516EFF-5112-4FD6-98F9-4B7A7181390E}"/>
    <dgm:cxn modelId="{E9565688-BD38-4CB7-B15E-43535494DD16}" srcId="{61A4CAD4-A741-461C-BDE6-D6D852D0CDEE}" destId="{14D1F312-076B-43F0-8ECD-2C5844A63919}" srcOrd="4" destOrd="0" parTransId="{7A60EE6E-E675-499D-9610-2968DDFD43F5}" sibTransId="{102D790F-78E8-4161-BDA4-F70F7FB9CD54}"/>
    <dgm:cxn modelId="{C4E87C98-F872-4731-8524-2F5CED793E7C}" type="presOf" srcId="{E57574E7-6DA5-41D2-8307-31081A2B90D7}" destId="{8A92322D-DA05-4164-A516-7220EF136806}" srcOrd="0" destOrd="0" presId="urn:microsoft.com/office/officeart/2005/8/layout/vList2"/>
    <dgm:cxn modelId="{EB4874A8-D666-49EE-9598-7CA77BB4ECD8}" srcId="{61A4CAD4-A741-461C-BDE6-D6D852D0CDEE}" destId="{26FC7B8B-A4F9-44FC-9A9E-545EF15A6178}" srcOrd="6" destOrd="0" parTransId="{128EF7C2-F47D-40BE-B55A-44646C5F5C80}" sibTransId="{9938249C-8B89-4D57-B62C-2CEBA8AD84E2}"/>
    <dgm:cxn modelId="{8BB56FF6-9AAA-4199-AABE-8B635629C2E3}" srcId="{61A4CAD4-A741-461C-BDE6-D6D852D0CDEE}" destId="{E57574E7-6DA5-41D2-8307-31081A2B90D7}" srcOrd="7" destOrd="0" parTransId="{B068FC5D-CEAD-4864-8653-4D2947F74303}" sibTransId="{ECF294F8-6F1B-4590-9DE2-336A54FAE0C0}"/>
    <dgm:cxn modelId="{2A8D66FD-1B6D-4D31-B0E2-9DE1E74E2D73}" type="presOf" srcId="{DA5410B6-D19A-4295-A152-DA3576C8B200}" destId="{7FFBF51C-8DBD-4F55-9A80-B49527942357}" srcOrd="0" destOrd="0" presId="urn:microsoft.com/office/officeart/2005/8/layout/vList2"/>
    <dgm:cxn modelId="{06906CA5-E3DB-4EC5-9F7C-30DBF06D6A49}" type="presParOf" srcId="{118059FE-0089-4778-87A6-EF0635BF7A48}" destId="{FCA7FBA7-A325-4EFB-A1C7-CD0A364FFFE1}" srcOrd="0" destOrd="0" presId="urn:microsoft.com/office/officeart/2005/8/layout/vList2"/>
    <dgm:cxn modelId="{93A846FE-AD6D-4162-A595-C1C912075B0A}" type="presParOf" srcId="{118059FE-0089-4778-87A6-EF0635BF7A48}" destId="{7CDCE832-5892-4859-AD33-E798FF3D7039}" srcOrd="1" destOrd="0" presId="urn:microsoft.com/office/officeart/2005/8/layout/vList2"/>
    <dgm:cxn modelId="{D6BFDD57-38AD-4182-9D25-9F878DBEA047}" type="presParOf" srcId="{118059FE-0089-4778-87A6-EF0635BF7A48}" destId="{7FFBF51C-8DBD-4F55-9A80-B49527942357}" srcOrd="2" destOrd="0" presId="urn:microsoft.com/office/officeart/2005/8/layout/vList2"/>
    <dgm:cxn modelId="{56990A57-506A-4862-AC3F-EE01969999F2}" type="presParOf" srcId="{118059FE-0089-4778-87A6-EF0635BF7A48}" destId="{51111201-4237-48A5-A7E8-F2E106F63228}" srcOrd="3" destOrd="0" presId="urn:microsoft.com/office/officeart/2005/8/layout/vList2"/>
    <dgm:cxn modelId="{2DE981F4-CC28-4DC7-891D-CFBDA6672C4F}" type="presParOf" srcId="{118059FE-0089-4778-87A6-EF0635BF7A48}" destId="{D84BAEE0-1012-4D75-9E48-8C6DD139F6B6}" srcOrd="4" destOrd="0" presId="urn:microsoft.com/office/officeart/2005/8/layout/vList2"/>
    <dgm:cxn modelId="{83FF9F46-2F4F-4ED7-9371-6E19F29AF911}" type="presParOf" srcId="{118059FE-0089-4778-87A6-EF0635BF7A48}" destId="{A093D80F-7B05-4950-ADC6-60722686F390}" srcOrd="5" destOrd="0" presId="urn:microsoft.com/office/officeart/2005/8/layout/vList2"/>
    <dgm:cxn modelId="{B018D1B0-165E-4234-AA84-A3ED6A86E44D}" type="presParOf" srcId="{118059FE-0089-4778-87A6-EF0635BF7A48}" destId="{AD35B75B-90ED-4B5E-BC61-A36BD128A503}" srcOrd="6" destOrd="0" presId="urn:microsoft.com/office/officeart/2005/8/layout/vList2"/>
    <dgm:cxn modelId="{43F2CDF3-6FB4-49BB-A731-BE9266F0E61C}" type="presParOf" srcId="{118059FE-0089-4778-87A6-EF0635BF7A48}" destId="{F631BC1D-15BF-43FB-AD94-498ED52C6217}" srcOrd="7" destOrd="0" presId="urn:microsoft.com/office/officeart/2005/8/layout/vList2"/>
    <dgm:cxn modelId="{FE475CF1-6609-4D06-AA2F-1175C01A432C}" type="presParOf" srcId="{118059FE-0089-4778-87A6-EF0635BF7A48}" destId="{E6CAB0AB-C838-411B-9378-88F351F2DAD0}" srcOrd="8" destOrd="0" presId="urn:microsoft.com/office/officeart/2005/8/layout/vList2"/>
    <dgm:cxn modelId="{507B9D26-FE98-4EA5-8DF5-AAFC99767342}" type="presParOf" srcId="{118059FE-0089-4778-87A6-EF0635BF7A48}" destId="{CA93FA95-F714-4E1D-BA82-7B5C04ED04D2}" srcOrd="9" destOrd="0" presId="urn:microsoft.com/office/officeart/2005/8/layout/vList2"/>
    <dgm:cxn modelId="{9CD1459A-CDAB-4682-86B9-56790A256B6C}" type="presParOf" srcId="{118059FE-0089-4778-87A6-EF0635BF7A48}" destId="{59ED05E2-642D-44F9-944F-707674E0693E}" srcOrd="10" destOrd="0" presId="urn:microsoft.com/office/officeart/2005/8/layout/vList2"/>
    <dgm:cxn modelId="{C58EAB48-1702-4974-AF98-A3931E26756E}" type="presParOf" srcId="{118059FE-0089-4778-87A6-EF0635BF7A48}" destId="{5BE25B36-B878-4666-83CB-0D4C04C38947}" srcOrd="11" destOrd="0" presId="urn:microsoft.com/office/officeart/2005/8/layout/vList2"/>
    <dgm:cxn modelId="{EF50B0A2-A4FA-4D07-84E7-B5709B80B504}" type="presParOf" srcId="{118059FE-0089-4778-87A6-EF0635BF7A48}" destId="{3C6FC59E-31E6-4BF6-8529-931ECDCA264F}" srcOrd="12" destOrd="0" presId="urn:microsoft.com/office/officeart/2005/8/layout/vList2"/>
    <dgm:cxn modelId="{5CB1EB39-2984-4285-8090-7041DDFBA682}" type="presParOf" srcId="{118059FE-0089-4778-87A6-EF0635BF7A48}" destId="{3D21ECA6-68E5-455D-A5B2-FAB8C86EDA8F}" srcOrd="13" destOrd="0" presId="urn:microsoft.com/office/officeart/2005/8/layout/vList2"/>
    <dgm:cxn modelId="{B0B5121F-6E0D-4ABB-BBDF-E63E6800BE07}" type="presParOf" srcId="{118059FE-0089-4778-87A6-EF0635BF7A48}" destId="{8A92322D-DA05-4164-A516-7220EF136806}" srcOrd="14" destOrd="0" presId="urn:microsoft.com/office/officeart/2005/8/layout/vList2"/>
    <dgm:cxn modelId="{34C21F6A-0358-4B0A-B62E-6ACC1D2CCEA8}" type="presParOf" srcId="{118059FE-0089-4778-87A6-EF0635BF7A48}" destId="{02481338-5FDF-4AB2-8FAB-40579A4CBF58}" srcOrd="15" destOrd="0" presId="urn:microsoft.com/office/officeart/2005/8/layout/vList2"/>
    <dgm:cxn modelId="{00760B90-C194-46F7-A56C-C464AC7486E5}" type="presParOf" srcId="{118059FE-0089-4778-87A6-EF0635BF7A48}" destId="{FBB42265-145E-428A-AF6A-1F9BF5AC356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8318A-097D-4CF0-9D21-7AF84AC458B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C663A4-A273-4A74-9867-12B88496B381}">
      <dgm:prSet/>
      <dgm:spPr/>
      <dgm:t>
        <a:bodyPr/>
        <a:lstStyle/>
        <a:p>
          <a:r>
            <a:rPr lang="el-GR" b="1" dirty="0"/>
            <a:t>Ανάλυση και εναρμόνιση των τοπικών πολιτικών </a:t>
          </a:r>
          <a:r>
            <a:rPr lang="el-GR" dirty="0"/>
            <a:t>για την ολοκληρωμένη προσέγγιση σχεδιασμού εκπόνησης του ΣΒΑΚ. </a:t>
          </a:r>
          <a:endParaRPr lang="en-US" dirty="0"/>
        </a:p>
      </dgm:t>
    </dgm:pt>
    <dgm:pt modelId="{10702E2F-D7F0-45C9-A5F2-FDF1A8E16AC7}" type="parTrans" cxnId="{88250B18-554E-40E8-B572-C0577759701F}">
      <dgm:prSet/>
      <dgm:spPr/>
      <dgm:t>
        <a:bodyPr/>
        <a:lstStyle/>
        <a:p>
          <a:endParaRPr lang="en-US"/>
        </a:p>
      </dgm:t>
    </dgm:pt>
    <dgm:pt modelId="{DED2E1DB-CA4C-4C40-BD38-9CDFEB101B49}" type="sibTrans" cxnId="{88250B18-554E-40E8-B572-C0577759701F}">
      <dgm:prSet/>
      <dgm:spPr/>
      <dgm:t>
        <a:bodyPr/>
        <a:lstStyle/>
        <a:p>
          <a:endParaRPr lang="en-US"/>
        </a:p>
      </dgm:t>
    </dgm:pt>
    <dgm:pt modelId="{AB262B5A-816D-42FC-AAEC-550E6FB783B1}">
      <dgm:prSet/>
      <dgm:spPr/>
      <dgm:t>
        <a:bodyPr/>
        <a:lstStyle/>
        <a:p>
          <a:r>
            <a:rPr lang="el-GR" b="1" dirty="0"/>
            <a:t>Πλάνο Συμμετοχής ενδιαφερομένων φορέων </a:t>
          </a:r>
          <a:r>
            <a:rPr lang="el-GR" dirty="0"/>
            <a:t>και πολιτών στη διαδικασία εκπόνησης του ΣΒΑΚ. </a:t>
          </a:r>
          <a:endParaRPr lang="en-US" dirty="0"/>
        </a:p>
      </dgm:t>
    </dgm:pt>
    <dgm:pt modelId="{8D8A4677-8B8A-40F1-AEF7-830E35E8F5E9}" type="parTrans" cxnId="{5E93FAB7-A2B1-4954-90C2-9117FE825A0E}">
      <dgm:prSet/>
      <dgm:spPr/>
      <dgm:t>
        <a:bodyPr/>
        <a:lstStyle/>
        <a:p>
          <a:endParaRPr lang="en-US"/>
        </a:p>
      </dgm:t>
    </dgm:pt>
    <dgm:pt modelId="{6CCF2D39-5F75-4A04-8DAD-757908D0478F}" type="sibTrans" cxnId="{5E93FAB7-A2B1-4954-90C2-9117FE825A0E}">
      <dgm:prSet/>
      <dgm:spPr/>
      <dgm:t>
        <a:bodyPr/>
        <a:lstStyle/>
        <a:p>
          <a:endParaRPr lang="en-US"/>
        </a:p>
      </dgm:t>
    </dgm:pt>
    <dgm:pt modelId="{FCA3B7A4-4850-497A-A608-1A03339D6274}">
      <dgm:prSet/>
      <dgm:spPr/>
      <dgm:t>
        <a:bodyPr/>
        <a:lstStyle/>
        <a:p>
          <a:r>
            <a:rPr lang="el-GR" b="1" dirty="0"/>
            <a:t>Διεξαγωγή διαβούλευσης</a:t>
          </a:r>
          <a:r>
            <a:rPr lang="el-GR" dirty="0"/>
            <a:t>. </a:t>
          </a:r>
          <a:endParaRPr lang="en-US" dirty="0"/>
        </a:p>
      </dgm:t>
    </dgm:pt>
    <dgm:pt modelId="{4E4CADFA-FE9D-4D26-94AB-CCB475659D3C}" type="parTrans" cxnId="{04BF78F8-F2B4-4B28-B9C7-037F1F908ED5}">
      <dgm:prSet/>
      <dgm:spPr/>
      <dgm:t>
        <a:bodyPr/>
        <a:lstStyle/>
        <a:p>
          <a:endParaRPr lang="en-US"/>
        </a:p>
      </dgm:t>
    </dgm:pt>
    <dgm:pt modelId="{885C2317-8FCC-4A46-9334-EFB18F11037E}" type="sibTrans" cxnId="{04BF78F8-F2B4-4B28-B9C7-037F1F908ED5}">
      <dgm:prSet/>
      <dgm:spPr/>
      <dgm:t>
        <a:bodyPr/>
        <a:lstStyle/>
        <a:p>
          <a:endParaRPr lang="en-US"/>
        </a:p>
      </dgm:t>
    </dgm:pt>
    <dgm:pt modelId="{1248FEB3-6BFB-4832-8C4D-C2980BEC3FE3}">
      <dgm:prSet/>
      <dgm:spPr/>
      <dgm:t>
        <a:bodyPr/>
        <a:lstStyle/>
        <a:p>
          <a:r>
            <a:rPr lang="el-GR" b="1" dirty="0"/>
            <a:t>Συλλογή δεδομένων αποτύπωσης της υφιστάμενης κατάστασης.</a:t>
          </a:r>
          <a:endParaRPr lang="en-US" b="1" dirty="0"/>
        </a:p>
      </dgm:t>
    </dgm:pt>
    <dgm:pt modelId="{745E6A65-F552-43CE-B7B8-D62C071BA2D4}" type="parTrans" cxnId="{1DA7D584-E3C9-4355-8AF4-69940ADF6C45}">
      <dgm:prSet/>
      <dgm:spPr/>
      <dgm:t>
        <a:bodyPr/>
        <a:lstStyle/>
        <a:p>
          <a:endParaRPr lang="en-US"/>
        </a:p>
      </dgm:t>
    </dgm:pt>
    <dgm:pt modelId="{BB8C001B-E78C-4FDD-B12E-287E367A8633}" type="sibTrans" cxnId="{1DA7D584-E3C9-4355-8AF4-69940ADF6C45}">
      <dgm:prSet/>
      <dgm:spPr/>
      <dgm:t>
        <a:bodyPr/>
        <a:lstStyle/>
        <a:p>
          <a:endParaRPr lang="en-US"/>
        </a:p>
      </dgm:t>
    </dgm:pt>
    <dgm:pt modelId="{2A01BA4F-5E4E-44B5-8E6A-B755C4EBB36D}">
      <dgm:prSet/>
      <dgm:spPr/>
      <dgm:t>
        <a:bodyPr/>
        <a:lstStyle/>
        <a:p>
          <a:r>
            <a:rPr lang="el-GR" b="1" dirty="0"/>
            <a:t>Ανάλυση προβλημάτων και ευκαιριών</a:t>
          </a:r>
          <a:r>
            <a:rPr lang="el-GR" dirty="0"/>
            <a:t>.</a:t>
          </a:r>
          <a:endParaRPr lang="en-US" dirty="0"/>
        </a:p>
      </dgm:t>
    </dgm:pt>
    <dgm:pt modelId="{C9B4E6EC-5CA5-41A0-8A29-974B8C737A13}" type="parTrans" cxnId="{BECABD7D-01E7-4745-98A3-4F93DDD36984}">
      <dgm:prSet/>
      <dgm:spPr/>
      <dgm:t>
        <a:bodyPr/>
        <a:lstStyle/>
        <a:p>
          <a:endParaRPr lang="en-US"/>
        </a:p>
      </dgm:t>
    </dgm:pt>
    <dgm:pt modelId="{DEFA5820-385A-4D8C-B7DC-59C485466836}" type="sibTrans" cxnId="{BECABD7D-01E7-4745-98A3-4F93DDD36984}">
      <dgm:prSet/>
      <dgm:spPr/>
      <dgm:t>
        <a:bodyPr/>
        <a:lstStyle/>
        <a:p>
          <a:endParaRPr lang="en-US"/>
        </a:p>
      </dgm:t>
    </dgm:pt>
    <dgm:pt modelId="{214D21A6-A492-430C-8DDF-1041C3ABFD48}" type="pres">
      <dgm:prSet presAssocID="{0A18318A-097D-4CF0-9D21-7AF84AC458B9}" presName="linear" presStyleCnt="0">
        <dgm:presLayoutVars>
          <dgm:animLvl val="lvl"/>
          <dgm:resizeHandles val="exact"/>
        </dgm:presLayoutVars>
      </dgm:prSet>
      <dgm:spPr/>
    </dgm:pt>
    <dgm:pt modelId="{83E04DCB-31B2-4971-9BAF-324D38AE3EE6}" type="pres">
      <dgm:prSet presAssocID="{82C663A4-A273-4A74-9867-12B88496B38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F6D0D4-6291-4577-BBDC-0A93CE7B4BAA}" type="pres">
      <dgm:prSet presAssocID="{DED2E1DB-CA4C-4C40-BD38-9CDFEB101B49}" presName="spacer" presStyleCnt="0"/>
      <dgm:spPr/>
    </dgm:pt>
    <dgm:pt modelId="{0BBF5EA5-2D12-4D27-A84E-6499E6CA6E02}" type="pres">
      <dgm:prSet presAssocID="{AB262B5A-816D-42FC-AAEC-550E6FB783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95E0B5-00F0-49B5-97BB-1F6D2EEB4495}" type="pres">
      <dgm:prSet presAssocID="{6CCF2D39-5F75-4A04-8DAD-757908D0478F}" presName="spacer" presStyleCnt="0"/>
      <dgm:spPr/>
    </dgm:pt>
    <dgm:pt modelId="{A804658C-3516-4A8E-94E7-08575A83E811}" type="pres">
      <dgm:prSet presAssocID="{FCA3B7A4-4850-497A-A608-1A03339D627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66BFC4-9645-46AF-ACF1-754E5791038F}" type="pres">
      <dgm:prSet presAssocID="{885C2317-8FCC-4A46-9334-EFB18F11037E}" presName="spacer" presStyleCnt="0"/>
      <dgm:spPr/>
    </dgm:pt>
    <dgm:pt modelId="{4EB0FED5-413B-4E73-9EBB-50CD958D9D9B}" type="pres">
      <dgm:prSet presAssocID="{1248FEB3-6BFB-4832-8C4D-C2980BEC3F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F4BB49-1FE7-445B-BAA2-BEB2F1C535A5}" type="pres">
      <dgm:prSet presAssocID="{BB8C001B-E78C-4FDD-B12E-287E367A8633}" presName="spacer" presStyleCnt="0"/>
      <dgm:spPr/>
    </dgm:pt>
    <dgm:pt modelId="{99298CB2-3CEB-4D6A-8F73-D3573C63552B}" type="pres">
      <dgm:prSet presAssocID="{2A01BA4F-5E4E-44B5-8E6A-B755C4EBB36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250B18-554E-40E8-B572-C0577759701F}" srcId="{0A18318A-097D-4CF0-9D21-7AF84AC458B9}" destId="{82C663A4-A273-4A74-9867-12B88496B381}" srcOrd="0" destOrd="0" parTransId="{10702E2F-D7F0-45C9-A5F2-FDF1A8E16AC7}" sibTransId="{DED2E1DB-CA4C-4C40-BD38-9CDFEB101B49}"/>
    <dgm:cxn modelId="{13FDBF2D-B7DC-4330-87AB-A953255F42FE}" type="presOf" srcId="{FCA3B7A4-4850-497A-A608-1A03339D6274}" destId="{A804658C-3516-4A8E-94E7-08575A83E811}" srcOrd="0" destOrd="0" presId="urn:microsoft.com/office/officeart/2005/8/layout/vList2"/>
    <dgm:cxn modelId="{14EDE653-E468-4824-897C-BD019D841162}" type="presOf" srcId="{82C663A4-A273-4A74-9867-12B88496B381}" destId="{83E04DCB-31B2-4971-9BAF-324D38AE3EE6}" srcOrd="0" destOrd="0" presId="urn:microsoft.com/office/officeart/2005/8/layout/vList2"/>
    <dgm:cxn modelId="{BECABD7D-01E7-4745-98A3-4F93DDD36984}" srcId="{0A18318A-097D-4CF0-9D21-7AF84AC458B9}" destId="{2A01BA4F-5E4E-44B5-8E6A-B755C4EBB36D}" srcOrd="4" destOrd="0" parTransId="{C9B4E6EC-5CA5-41A0-8A29-974B8C737A13}" sibTransId="{DEFA5820-385A-4D8C-B7DC-59C485466836}"/>
    <dgm:cxn modelId="{1DA7D584-E3C9-4355-8AF4-69940ADF6C45}" srcId="{0A18318A-097D-4CF0-9D21-7AF84AC458B9}" destId="{1248FEB3-6BFB-4832-8C4D-C2980BEC3FE3}" srcOrd="3" destOrd="0" parTransId="{745E6A65-F552-43CE-B7B8-D62C071BA2D4}" sibTransId="{BB8C001B-E78C-4FDD-B12E-287E367A8633}"/>
    <dgm:cxn modelId="{BF98A7B1-2C39-4AF4-A600-D490E92E8210}" type="presOf" srcId="{0A18318A-097D-4CF0-9D21-7AF84AC458B9}" destId="{214D21A6-A492-430C-8DDF-1041C3ABFD48}" srcOrd="0" destOrd="0" presId="urn:microsoft.com/office/officeart/2005/8/layout/vList2"/>
    <dgm:cxn modelId="{5E93FAB7-A2B1-4954-90C2-9117FE825A0E}" srcId="{0A18318A-097D-4CF0-9D21-7AF84AC458B9}" destId="{AB262B5A-816D-42FC-AAEC-550E6FB783B1}" srcOrd="1" destOrd="0" parTransId="{8D8A4677-8B8A-40F1-AEF7-830E35E8F5E9}" sibTransId="{6CCF2D39-5F75-4A04-8DAD-757908D0478F}"/>
    <dgm:cxn modelId="{98817DBE-8A62-4923-B490-9FF574C312CE}" type="presOf" srcId="{2A01BA4F-5E4E-44B5-8E6A-B755C4EBB36D}" destId="{99298CB2-3CEB-4D6A-8F73-D3573C63552B}" srcOrd="0" destOrd="0" presId="urn:microsoft.com/office/officeart/2005/8/layout/vList2"/>
    <dgm:cxn modelId="{3A2052CD-6397-4F02-9A96-01C6B61E1197}" type="presOf" srcId="{1248FEB3-6BFB-4832-8C4D-C2980BEC3FE3}" destId="{4EB0FED5-413B-4E73-9EBB-50CD958D9D9B}" srcOrd="0" destOrd="0" presId="urn:microsoft.com/office/officeart/2005/8/layout/vList2"/>
    <dgm:cxn modelId="{F3E942DE-C1CD-4E52-8FA5-DB8444E2C0D4}" type="presOf" srcId="{AB262B5A-816D-42FC-AAEC-550E6FB783B1}" destId="{0BBF5EA5-2D12-4D27-A84E-6499E6CA6E02}" srcOrd="0" destOrd="0" presId="urn:microsoft.com/office/officeart/2005/8/layout/vList2"/>
    <dgm:cxn modelId="{04BF78F8-F2B4-4B28-B9C7-037F1F908ED5}" srcId="{0A18318A-097D-4CF0-9D21-7AF84AC458B9}" destId="{FCA3B7A4-4850-497A-A608-1A03339D6274}" srcOrd="2" destOrd="0" parTransId="{4E4CADFA-FE9D-4D26-94AB-CCB475659D3C}" sibTransId="{885C2317-8FCC-4A46-9334-EFB18F11037E}"/>
    <dgm:cxn modelId="{0E74B6D8-9E40-4439-9877-E2DF9C921164}" type="presParOf" srcId="{214D21A6-A492-430C-8DDF-1041C3ABFD48}" destId="{83E04DCB-31B2-4971-9BAF-324D38AE3EE6}" srcOrd="0" destOrd="0" presId="urn:microsoft.com/office/officeart/2005/8/layout/vList2"/>
    <dgm:cxn modelId="{02A9E137-C777-4569-BF89-80D3A85F79E8}" type="presParOf" srcId="{214D21A6-A492-430C-8DDF-1041C3ABFD48}" destId="{15F6D0D4-6291-4577-BBDC-0A93CE7B4BAA}" srcOrd="1" destOrd="0" presId="urn:microsoft.com/office/officeart/2005/8/layout/vList2"/>
    <dgm:cxn modelId="{776632C1-E593-4415-91D3-1EF628399CB1}" type="presParOf" srcId="{214D21A6-A492-430C-8DDF-1041C3ABFD48}" destId="{0BBF5EA5-2D12-4D27-A84E-6499E6CA6E02}" srcOrd="2" destOrd="0" presId="urn:microsoft.com/office/officeart/2005/8/layout/vList2"/>
    <dgm:cxn modelId="{4F85318A-F774-485F-93E8-BC9A6BCC45F2}" type="presParOf" srcId="{214D21A6-A492-430C-8DDF-1041C3ABFD48}" destId="{1895E0B5-00F0-49B5-97BB-1F6D2EEB4495}" srcOrd="3" destOrd="0" presId="urn:microsoft.com/office/officeart/2005/8/layout/vList2"/>
    <dgm:cxn modelId="{3A8715C4-C32E-4C9F-9906-D0380863D4A2}" type="presParOf" srcId="{214D21A6-A492-430C-8DDF-1041C3ABFD48}" destId="{A804658C-3516-4A8E-94E7-08575A83E811}" srcOrd="4" destOrd="0" presId="urn:microsoft.com/office/officeart/2005/8/layout/vList2"/>
    <dgm:cxn modelId="{36605F91-4DE2-47B8-9558-B005C3842CD8}" type="presParOf" srcId="{214D21A6-A492-430C-8DDF-1041C3ABFD48}" destId="{4466BFC4-9645-46AF-ACF1-754E5791038F}" srcOrd="5" destOrd="0" presId="urn:microsoft.com/office/officeart/2005/8/layout/vList2"/>
    <dgm:cxn modelId="{EA9EC6E9-D281-481A-BE4C-4315C425E4B0}" type="presParOf" srcId="{214D21A6-A492-430C-8DDF-1041C3ABFD48}" destId="{4EB0FED5-413B-4E73-9EBB-50CD958D9D9B}" srcOrd="6" destOrd="0" presId="urn:microsoft.com/office/officeart/2005/8/layout/vList2"/>
    <dgm:cxn modelId="{7A829D40-DC45-4FFB-8F60-F60448EC7E1F}" type="presParOf" srcId="{214D21A6-A492-430C-8DDF-1041C3ABFD48}" destId="{12F4BB49-1FE7-445B-BAA2-BEB2F1C535A5}" srcOrd="7" destOrd="0" presId="urn:microsoft.com/office/officeart/2005/8/layout/vList2"/>
    <dgm:cxn modelId="{55B80B35-C569-4569-818E-1835E6A943C9}" type="presParOf" srcId="{214D21A6-A492-430C-8DDF-1041C3ABFD48}" destId="{99298CB2-3CEB-4D6A-8F73-D3573C6355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4135F-D2CF-4FB2-97DF-1136CD31BC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83D162-CD8A-45A1-B4A4-DEDF504DD2DE}">
      <dgm:prSet/>
      <dgm:spPr/>
      <dgm:t>
        <a:bodyPr/>
        <a:lstStyle/>
        <a:p>
          <a:r>
            <a:rPr lang="el-GR" dirty="0"/>
            <a:t>Ανάπτυξη ενός </a:t>
          </a:r>
          <a:r>
            <a:rPr lang="el-GR" b="1" dirty="0"/>
            <a:t>κοινού οράματος </a:t>
          </a:r>
          <a:r>
            <a:rPr lang="el-GR" dirty="0"/>
            <a:t>για την κινητικότητα.</a:t>
          </a:r>
          <a:endParaRPr lang="en-US" dirty="0"/>
        </a:p>
      </dgm:t>
    </dgm:pt>
    <dgm:pt modelId="{5C04EA96-D52F-4B3D-860E-5AAB3C9D6849}" type="parTrans" cxnId="{A6173131-E045-4959-ABF5-5AEDDF9D96BF}">
      <dgm:prSet/>
      <dgm:spPr/>
      <dgm:t>
        <a:bodyPr/>
        <a:lstStyle/>
        <a:p>
          <a:endParaRPr lang="en-US"/>
        </a:p>
      </dgm:t>
    </dgm:pt>
    <dgm:pt modelId="{FA72631E-54F5-494B-A5FD-D6B2316F6776}" type="sibTrans" cxnId="{A6173131-E045-4959-ABF5-5AEDDF9D96BF}">
      <dgm:prSet/>
      <dgm:spPr/>
      <dgm:t>
        <a:bodyPr/>
        <a:lstStyle/>
        <a:p>
          <a:endParaRPr lang="en-US"/>
        </a:p>
      </dgm:t>
    </dgm:pt>
    <dgm:pt modelId="{C976574C-BF9D-452B-8198-705C030E33EA}">
      <dgm:prSet/>
      <dgm:spPr/>
      <dgm:t>
        <a:bodyPr/>
        <a:lstStyle/>
        <a:p>
          <a:r>
            <a:rPr lang="el-GR" dirty="0"/>
            <a:t>Διεξαγωγή </a:t>
          </a:r>
          <a:r>
            <a:rPr lang="el-GR" b="1" dirty="0"/>
            <a:t>δεύτερης διαβούλευσης</a:t>
          </a:r>
          <a:r>
            <a:rPr lang="el-GR" dirty="0"/>
            <a:t>. </a:t>
          </a:r>
          <a:endParaRPr lang="en-US" dirty="0"/>
        </a:p>
      </dgm:t>
    </dgm:pt>
    <dgm:pt modelId="{49188DEE-43B7-49E8-9C4B-BA6D0EEB0230}" type="parTrans" cxnId="{7759072B-339E-4830-A162-7107562D1499}">
      <dgm:prSet/>
      <dgm:spPr/>
      <dgm:t>
        <a:bodyPr/>
        <a:lstStyle/>
        <a:p>
          <a:endParaRPr lang="en-US"/>
        </a:p>
      </dgm:t>
    </dgm:pt>
    <dgm:pt modelId="{183F5BB1-9C54-49B6-A891-72BA15A77665}" type="sibTrans" cxnId="{7759072B-339E-4830-A162-7107562D1499}">
      <dgm:prSet/>
      <dgm:spPr/>
      <dgm:t>
        <a:bodyPr/>
        <a:lstStyle/>
        <a:p>
          <a:endParaRPr lang="en-US"/>
        </a:p>
      </dgm:t>
    </dgm:pt>
    <dgm:pt modelId="{3957CA2F-2C83-4147-97E5-BC383455D4B1}">
      <dgm:prSet/>
      <dgm:spPr/>
      <dgm:t>
        <a:bodyPr/>
        <a:lstStyle/>
        <a:p>
          <a:r>
            <a:rPr lang="el-GR" b="1" dirty="0"/>
            <a:t>Προσδιορισμός προτεραιοτήτων για την κινητικότητα</a:t>
          </a:r>
          <a:r>
            <a:rPr lang="el-GR" dirty="0"/>
            <a:t>. </a:t>
          </a:r>
          <a:endParaRPr lang="en-US" dirty="0"/>
        </a:p>
      </dgm:t>
    </dgm:pt>
    <dgm:pt modelId="{876E3F05-D863-4094-9460-6205A0AB0B11}" type="parTrans" cxnId="{1DB56EB2-6CFA-482B-BC1E-750A019EDDA2}">
      <dgm:prSet/>
      <dgm:spPr/>
      <dgm:t>
        <a:bodyPr/>
        <a:lstStyle/>
        <a:p>
          <a:endParaRPr lang="en-US"/>
        </a:p>
      </dgm:t>
    </dgm:pt>
    <dgm:pt modelId="{E51EE9E3-D270-4DDD-BFDF-29E661A76D1D}" type="sibTrans" cxnId="{1DB56EB2-6CFA-482B-BC1E-750A019EDDA2}">
      <dgm:prSet/>
      <dgm:spPr/>
      <dgm:t>
        <a:bodyPr/>
        <a:lstStyle/>
        <a:p>
          <a:endParaRPr lang="en-US"/>
        </a:p>
      </dgm:t>
    </dgm:pt>
    <dgm:pt modelId="{7CCCD900-6822-4986-8E68-AF4E3672E618}">
      <dgm:prSet/>
      <dgm:spPr/>
      <dgm:t>
        <a:bodyPr/>
        <a:lstStyle/>
        <a:p>
          <a:r>
            <a:rPr lang="el-GR" b="1" dirty="0"/>
            <a:t>Ανάπτυξη «ΕΞΥΠΝΩΝ» στόχων- Καθορισμός </a:t>
          </a:r>
          <a:r>
            <a:rPr lang="el-GR" dirty="0"/>
            <a:t>Στόχων. </a:t>
          </a:r>
          <a:endParaRPr lang="en-US" dirty="0"/>
        </a:p>
      </dgm:t>
    </dgm:pt>
    <dgm:pt modelId="{372B32B7-C379-42AD-BA50-B2609A1155F7}" type="parTrans" cxnId="{88C8EDA5-70D4-41BD-A312-C9A8615C0744}">
      <dgm:prSet/>
      <dgm:spPr/>
      <dgm:t>
        <a:bodyPr/>
        <a:lstStyle/>
        <a:p>
          <a:endParaRPr lang="en-US"/>
        </a:p>
      </dgm:t>
    </dgm:pt>
    <dgm:pt modelId="{4AE529DF-F355-47A9-8F95-0294371E4117}" type="sibTrans" cxnId="{88C8EDA5-70D4-41BD-A312-C9A8615C0744}">
      <dgm:prSet/>
      <dgm:spPr/>
      <dgm:t>
        <a:bodyPr/>
        <a:lstStyle/>
        <a:p>
          <a:endParaRPr lang="en-US"/>
        </a:p>
      </dgm:t>
    </dgm:pt>
    <dgm:pt modelId="{C821117F-80F8-4585-940F-FD6DBCFAF8D8}">
      <dgm:prSet/>
      <dgm:spPr/>
      <dgm:t>
        <a:bodyPr/>
        <a:lstStyle/>
        <a:p>
          <a:r>
            <a:rPr lang="el-GR" dirty="0"/>
            <a:t>Προσδιορισμός </a:t>
          </a:r>
          <a:r>
            <a:rPr lang="el-GR" b="1" dirty="0"/>
            <a:t>μέτρων αστικής κινητικότητας</a:t>
          </a:r>
          <a:r>
            <a:rPr lang="el-GR" dirty="0"/>
            <a:t>.</a:t>
          </a:r>
          <a:endParaRPr lang="en-US" dirty="0"/>
        </a:p>
      </dgm:t>
    </dgm:pt>
    <dgm:pt modelId="{E04D66EA-0AB4-4D7D-8887-BC26E33C93C7}" type="parTrans" cxnId="{EC2796EF-C50F-45E1-85A3-5FA8B0FF8B59}">
      <dgm:prSet/>
      <dgm:spPr/>
      <dgm:t>
        <a:bodyPr/>
        <a:lstStyle/>
        <a:p>
          <a:endParaRPr lang="en-US"/>
        </a:p>
      </dgm:t>
    </dgm:pt>
    <dgm:pt modelId="{1C882AAC-0339-458D-BA99-FC615C33326B}" type="sibTrans" cxnId="{EC2796EF-C50F-45E1-85A3-5FA8B0FF8B59}">
      <dgm:prSet/>
      <dgm:spPr/>
      <dgm:t>
        <a:bodyPr/>
        <a:lstStyle/>
        <a:p>
          <a:endParaRPr lang="en-US"/>
        </a:p>
      </dgm:t>
    </dgm:pt>
    <dgm:pt modelId="{DC4C1EEC-3506-4CDC-87E9-8B3D043E87DE}">
      <dgm:prSet/>
      <dgm:spPr/>
      <dgm:t>
        <a:bodyPr/>
        <a:lstStyle/>
        <a:p>
          <a:r>
            <a:rPr lang="el-GR" b="1" dirty="0"/>
            <a:t>Προτάσεις</a:t>
          </a:r>
          <a:r>
            <a:rPr lang="el-GR" dirty="0"/>
            <a:t> βραχυπρόθεσμων- </a:t>
          </a:r>
          <a:r>
            <a:rPr lang="el-GR" dirty="0" err="1"/>
            <a:t>μέσοπρόθεσμων</a:t>
          </a:r>
          <a:r>
            <a:rPr lang="el-GR" dirty="0"/>
            <a:t>- μακροπρόθεσμων </a:t>
          </a:r>
          <a:r>
            <a:rPr lang="el-GR" b="1" dirty="0"/>
            <a:t>παρεμβάσεων / μέτρων </a:t>
          </a:r>
          <a:endParaRPr lang="en-US" b="1" dirty="0"/>
        </a:p>
      </dgm:t>
    </dgm:pt>
    <dgm:pt modelId="{ACC08007-C4C8-49D1-AA7E-E4D16C06AAD7}" type="parTrans" cxnId="{3739F864-ACE8-4A22-9AD8-36736C9F82F2}">
      <dgm:prSet/>
      <dgm:spPr/>
      <dgm:t>
        <a:bodyPr/>
        <a:lstStyle/>
        <a:p>
          <a:endParaRPr lang="en-US"/>
        </a:p>
      </dgm:t>
    </dgm:pt>
    <dgm:pt modelId="{C1E6B4A7-A9B9-409A-9D50-F5BF8EFC3336}" type="sibTrans" cxnId="{3739F864-ACE8-4A22-9AD8-36736C9F82F2}">
      <dgm:prSet/>
      <dgm:spPr/>
      <dgm:t>
        <a:bodyPr/>
        <a:lstStyle/>
        <a:p>
          <a:endParaRPr lang="en-US"/>
        </a:p>
      </dgm:t>
    </dgm:pt>
    <dgm:pt modelId="{8F018632-7E37-422E-9161-3984B957B1C0}">
      <dgm:prSet/>
      <dgm:spPr/>
      <dgm:t>
        <a:bodyPr/>
        <a:lstStyle/>
        <a:p>
          <a:r>
            <a:rPr lang="el-GR" dirty="0"/>
            <a:t>Επισκόπηση </a:t>
          </a:r>
          <a:r>
            <a:rPr lang="el-GR" b="1" dirty="0"/>
            <a:t>καλών πρακτικών. </a:t>
          </a:r>
          <a:endParaRPr lang="en-US" b="1" dirty="0"/>
        </a:p>
      </dgm:t>
    </dgm:pt>
    <dgm:pt modelId="{822C7F93-4F15-43EF-92B8-9D0CC4914A96}" type="parTrans" cxnId="{B4D00596-7433-4422-881A-81FD61FDDB8C}">
      <dgm:prSet/>
      <dgm:spPr/>
      <dgm:t>
        <a:bodyPr/>
        <a:lstStyle/>
        <a:p>
          <a:endParaRPr lang="en-US"/>
        </a:p>
      </dgm:t>
    </dgm:pt>
    <dgm:pt modelId="{D07F0C16-E452-4E1F-A6AE-462F48295851}" type="sibTrans" cxnId="{B4D00596-7433-4422-881A-81FD61FDDB8C}">
      <dgm:prSet/>
      <dgm:spPr/>
      <dgm:t>
        <a:bodyPr/>
        <a:lstStyle/>
        <a:p>
          <a:endParaRPr lang="en-US"/>
        </a:p>
      </dgm:t>
    </dgm:pt>
    <dgm:pt modelId="{7C64DC85-3EC3-4AC9-BE3F-AE1AB36F7C14}">
      <dgm:prSet/>
      <dgm:spPr/>
      <dgm:t>
        <a:bodyPr/>
        <a:lstStyle/>
        <a:p>
          <a:r>
            <a:rPr lang="el-GR" b="1" dirty="0"/>
            <a:t>Κοστολόγηση Μέτρων </a:t>
          </a:r>
          <a:r>
            <a:rPr lang="el-GR" dirty="0"/>
            <a:t>και Περιγραφή Ωφελειών </a:t>
          </a:r>
          <a:endParaRPr lang="en-US" dirty="0"/>
        </a:p>
      </dgm:t>
    </dgm:pt>
    <dgm:pt modelId="{65F466EE-A3A5-47D4-A4E2-26A009A9846C}" type="parTrans" cxnId="{AA828081-AE18-4B6E-9D73-1FDD9B73B671}">
      <dgm:prSet/>
      <dgm:spPr/>
      <dgm:t>
        <a:bodyPr/>
        <a:lstStyle/>
        <a:p>
          <a:endParaRPr lang="en-US"/>
        </a:p>
      </dgm:t>
    </dgm:pt>
    <dgm:pt modelId="{F805424A-39E0-4378-98DA-BE24B7745B87}" type="sibTrans" cxnId="{AA828081-AE18-4B6E-9D73-1FDD9B73B671}">
      <dgm:prSet/>
      <dgm:spPr/>
      <dgm:t>
        <a:bodyPr/>
        <a:lstStyle/>
        <a:p>
          <a:endParaRPr lang="en-US"/>
        </a:p>
      </dgm:t>
    </dgm:pt>
    <dgm:pt modelId="{7EEAE0AE-3156-4DD9-96D7-43CEE8A395EC}">
      <dgm:prSet/>
      <dgm:spPr/>
      <dgm:t>
        <a:bodyPr/>
        <a:lstStyle/>
        <a:p>
          <a:r>
            <a:rPr lang="el-GR" b="1" dirty="0"/>
            <a:t>Διεξαγωγή τρίτης διαβούλευσης </a:t>
          </a:r>
          <a:r>
            <a:rPr lang="el-GR" dirty="0"/>
            <a:t>- Ενημέρωση πολιτών για τα επιλεγμένα μέτρα. </a:t>
          </a:r>
          <a:endParaRPr lang="en-US" dirty="0"/>
        </a:p>
      </dgm:t>
    </dgm:pt>
    <dgm:pt modelId="{4F988F86-3091-4087-A248-A6A0A3C1C81B}" type="parTrans" cxnId="{D7A2C87A-1926-4EA3-86D6-62425E005AAA}">
      <dgm:prSet/>
      <dgm:spPr/>
      <dgm:t>
        <a:bodyPr/>
        <a:lstStyle/>
        <a:p>
          <a:endParaRPr lang="en-US"/>
        </a:p>
      </dgm:t>
    </dgm:pt>
    <dgm:pt modelId="{63327C3A-3DCA-4B87-AA9A-383FBDF418A5}" type="sibTrans" cxnId="{D7A2C87A-1926-4EA3-86D6-62425E005AAA}">
      <dgm:prSet/>
      <dgm:spPr/>
      <dgm:t>
        <a:bodyPr/>
        <a:lstStyle/>
        <a:p>
          <a:endParaRPr lang="en-US"/>
        </a:p>
      </dgm:t>
    </dgm:pt>
    <dgm:pt modelId="{9D70F80A-6443-47C3-824E-45F30E3002D5}" type="pres">
      <dgm:prSet presAssocID="{93D4135F-D2CF-4FB2-97DF-1136CD31BC9D}" presName="diagram" presStyleCnt="0">
        <dgm:presLayoutVars>
          <dgm:dir/>
          <dgm:resizeHandles val="exact"/>
        </dgm:presLayoutVars>
      </dgm:prSet>
      <dgm:spPr/>
    </dgm:pt>
    <dgm:pt modelId="{7A7A41D8-612E-4FAD-84AD-D9273482CD5C}" type="pres">
      <dgm:prSet presAssocID="{0D83D162-CD8A-45A1-B4A4-DEDF504DD2DE}" presName="node" presStyleLbl="node1" presStyleIdx="0" presStyleCnt="9">
        <dgm:presLayoutVars>
          <dgm:bulletEnabled val="1"/>
        </dgm:presLayoutVars>
      </dgm:prSet>
      <dgm:spPr/>
    </dgm:pt>
    <dgm:pt modelId="{7E56CCA6-B312-4AC8-B8D7-7DD49867AE05}" type="pres">
      <dgm:prSet presAssocID="{FA72631E-54F5-494B-A5FD-D6B2316F6776}" presName="sibTrans" presStyleCnt="0"/>
      <dgm:spPr/>
    </dgm:pt>
    <dgm:pt modelId="{F841C1AC-F86D-43DC-8589-8224A6FBAA44}" type="pres">
      <dgm:prSet presAssocID="{C976574C-BF9D-452B-8198-705C030E33EA}" presName="node" presStyleLbl="node1" presStyleIdx="1" presStyleCnt="9">
        <dgm:presLayoutVars>
          <dgm:bulletEnabled val="1"/>
        </dgm:presLayoutVars>
      </dgm:prSet>
      <dgm:spPr/>
    </dgm:pt>
    <dgm:pt modelId="{8A426853-4FAE-4F5E-8313-D340226316D6}" type="pres">
      <dgm:prSet presAssocID="{183F5BB1-9C54-49B6-A891-72BA15A77665}" presName="sibTrans" presStyleCnt="0"/>
      <dgm:spPr/>
    </dgm:pt>
    <dgm:pt modelId="{340DADC0-849C-4344-8401-DA5FA762CBC2}" type="pres">
      <dgm:prSet presAssocID="{3957CA2F-2C83-4147-97E5-BC383455D4B1}" presName="node" presStyleLbl="node1" presStyleIdx="2" presStyleCnt="9">
        <dgm:presLayoutVars>
          <dgm:bulletEnabled val="1"/>
        </dgm:presLayoutVars>
      </dgm:prSet>
      <dgm:spPr/>
    </dgm:pt>
    <dgm:pt modelId="{6906D118-8642-4F25-86F2-89D8A30AE621}" type="pres">
      <dgm:prSet presAssocID="{E51EE9E3-D270-4DDD-BFDF-29E661A76D1D}" presName="sibTrans" presStyleCnt="0"/>
      <dgm:spPr/>
    </dgm:pt>
    <dgm:pt modelId="{B9DD86B1-D6DE-4333-8988-751214164A76}" type="pres">
      <dgm:prSet presAssocID="{7CCCD900-6822-4986-8E68-AF4E3672E618}" presName="node" presStyleLbl="node1" presStyleIdx="3" presStyleCnt="9">
        <dgm:presLayoutVars>
          <dgm:bulletEnabled val="1"/>
        </dgm:presLayoutVars>
      </dgm:prSet>
      <dgm:spPr/>
    </dgm:pt>
    <dgm:pt modelId="{F7C345E9-2CCE-4585-B51C-60F48956DF8B}" type="pres">
      <dgm:prSet presAssocID="{4AE529DF-F355-47A9-8F95-0294371E4117}" presName="sibTrans" presStyleCnt="0"/>
      <dgm:spPr/>
    </dgm:pt>
    <dgm:pt modelId="{1CECD9E1-226F-4789-9E2F-50F07B25027D}" type="pres">
      <dgm:prSet presAssocID="{C821117F-80F8-4585-940F-FD6DBCFAF8D8}" presName="node" presStyleLbl="node1" presStyleIdx="4" presStyleCnt="9">
        <dgm:presLayoutVars>
          <dgm:bulletEnabled val="1"/>
        </dgm:presLayoutVars>
      </dgm:prSet>
      <dgm:spPr/>
    </dgm:pt>
    <dgm:pt modelId="{E65FDA09-2BAC-4758-9783-950CA7706116}" type="pres">
      <dgm:prSet presAssocID="{1C882AAC-0339-458D-BA99-FC615C33326B}" presName="sibTrans" presStyleCnt="0"/>
      <dgm:spPr/>
    </dgm:pt>
    <dgm:pt modelId="{2CF51432-DAB9-430D-A847-32FC68715E82}" type="pres">
      <dgm:prSet presAssocID="{DC4C1EEC-3506-4CDC-87E9-8B3D043E87DE}" presName="node" presStyleLbl="node1" presStyleIdx="5" presStyleCnt="9">
        <dgm:presLayoutVars>
          <dgm:bulletEnabled val="1"/>
        </dgm:presLayoutVars>
      </dgm:prSet>
      <dgm:spPr/>
    </dgm:pt>
    <dgm:pt modelId="{90FB1279-F9A4-4541-8ED6-73D927742398}" type="pres">
      <dgm:prSet presAssocID="{C1E6B4A7-A9B9-409A-9D50-F5BF8EFC3336}" presName="sibTrans" presStyleCnt="0"/>
      <dgm:spPr/>
    </dgm:pt>
    <dgm:pt modelId="{B352F3C2-62C1-4AE0-80ED-C5D845110FCA}" type="pres">
      <dgm:prSet presAssocID="{8F018632-7E37-422E-9161-3984B957B1C0}" presName="node" presStyleLbl="node1" presStyleIdx="6" presStyleCnt="9">
        <dgm:presLayoutVars>
          <dgm:bulletEnabled val="1"/>
        </dgm:presLayoutVars>
      </dgm:prSet>
      <dgm:spPr/>
    </dgm:pt>
    <dgm:pt modelId="{18F3C33D-5EF6-41A9-ADDA-A3AD5405B347}" type="pres">
      <dgm:prSet presAssocID="{D07F0C16-E452-4E1F-A6AE-462F48295851}" presName="sibTrans" presStyleCnt="0"/>
      <dgm:spPr/>
    </dgm:pt>
    <dgm:pt modelId="{07B693EC-5D49-4822-9458-28D4119FE208}" type="pres">
      <dgm:prSet presAssocID="{7C64DC85-3EC3-4AC9-BE3F-AE1AB36F7C14}" presName="node" presStyleLbl="node1" presStyleIdx="7" presStyleCnt="9">
        <dgm:presLayoutVars>
          <dgm:bulletEnabled val="1"/>
        </dgm:presLayoutVars>
      </dgm:prSet>
      <dgm:spPr/>
    </dgm:pt>
    <dgm:pt modelId="{2427F9E3-C314-42CA-A40E-524BB8234864}" type="pres">
      <dgm:prSet presAssocID="{F805424A-39E0-4378-98DA-BE24B7745B87}" presName="sibTrans" presStyleCnt="0"/>
      <dgm:spPr/>
    </dgm:pt>
    <dgm:pt modelId="{59EF50F6-124F-4193-BC86-40BB97F97515}" type="pres">
      <dgm:prSet presAssocID="{7EEAE0AE-3156-4DD9-96D7-43CEE8A395EC}" presName="node" presStyleLbl="node1" presStyleIdx="8" presStyleCnt="9">
        <dgm:presLayoutVars>
          <dgm:bulletEnabled val="1"/>
        </dgm:presLayoutVars>
      </dgm:prSet>
      <dgm:spPr/>
    </dgm:pt>
  </dgm:ptLst>
  <dgm:cxnLst>
    <dgm:cxn modelId="{EAF88F07-1B7F-45D0-AE42-EC95CEC71A52}" type="presOf" srcId="{8F018632-7E37-422E-9161-3984B957B1C0}" destId="{B352F3C2-62C1-4AE0-80ED-C5D845110FCA}" srcOrd="0" destOrd="0" presId="urn:microsoft.com/office/officeart/2005/8/layout/default"/>
    <dgm:cxn modelId="{B83E5C24-F6FB-489A-B5E1-EECBA23CFE8C}" type="presOf" srcId="{7CCCD900-6822-4986-8E68-AF4E3672E618}" destId="{B9DD86B1-D6DE-4333-8988-751214164A76}" srcOrd="0" destOrd="0" presId="urn:microsoft.com/office/officeart/2005/8/layout/default"/>
    <dgm:cxn modelId="{7759072B-339E-4830-A162-7107562D1499}" srcId="{93D4135F-D2CF-4FB2-97DF-1136CD31BC9D}" destId="{C976574C-BF9D-452B-8198-705C030E33EA}" srcOrd="1" destOrd="0" parTransId="{49188DEE-43B7-49E8-9C4B-BA6D0EEB0230}" sibTransId="{183F5BB1-9C54-49B6-A891-72BA15A77665}"/>
    <dgm:cxn modelId="{A6173131-E045-4959-ABF5-5AEDDF9D96BF}" srcId="{93D4135F-D2CF-4FB2-97DF-1136CD31BC9D}" destId="{0D83D162-CD8A-45A1-B4A4-DEDF504DD2DE}" srcOrd="0" destOrd="0" parTransId="{5C04EA96-D52F-4B3D-860E-5AAB3C9D6849}" sibTransId="{FA72631E-54F5-494B-A5FD-D6B2316F6776}"/>
    <dgm:cxn modelId="{1E21233B-BEC0-47E6-B60B-F70A57B8FAEF}" type="presOf" srcId="{DC4C1EEC-3506-4CDC-87E9-8B3D043E87DE}" destId="{2CF51432-DAB9-430D-A847-32FC68715E82}" srcOrd="0" destOrd="0" presId="urn:microsoft.com/office/officeart/2005/8/layout/default"/>
    <dgm:cxn modelId="{3739F864-ACE8-4A22-9AD8-36736C9F82F2}" srcId="{93D4135F-D2CF-4FB2-97DF-1136CD31BC9D}" destId="{DC4C1EEC-3506-4CDC-87E9-8B3D043E87DE}" srcOrd="5" destOrd="0" parTransId="{ACC08007-C4C8-49D1-AA7E-E4D16C06AAD7}" sibTransId="{C1E6B4A7-A9B9-409A-9D50-F5BF8EFC3336}"/>
    <dgm:cxn modelId="{F5F9B754-1090-4F1B-B3A6-4770D18D0059}" type="presOf" srcId="{7EEAE0AE-3156-4DD9-96D7-43CEE8A395EC}" destId="{59EF50F6-124F-4193-BC86-40BB97F97515}" srcOrd="0" destOrd="0" presId="urn:microsoft.com/office/officeart/2005/8/layout/default"/>
    <dgm:cxn modelId="{D7A2C87A-1926-4EA3-86D6-62425E005AAA}" srcId="{93D4135F-D2CF-4FB2-97DF-1136CD31BC9D}" destId="{7EEAE0AE-3156-4DD9-96D7-43CEE8A395EC}" srcOrd="8" destOrd="0" parTransId="{4F988F86-3091-4087-A248-A6A0A3C1C81B}" sibTransId="{63327C3A-3DCA-4B87-AA9A-383FBDF418A5}"/>
    <dgm:cxn modelId="{AA828081-AE18-4B6E-9D73-1FDD9B73B671}" srcId="{93D4135F-D2CF-4FB2-97DF-1136CD31BC9D}" destId="{7C64DC85-3EC3-4AC9-BE3F-AE1AB36F7C14}" srcOrd="7" destOrd="0" parTransId="{65F466EE-A3A5-47D4-A4E2-26A009A9846C}" sibTransId="{F805424A-39E0-4378-98DA-BE24B7745B87}"/>
    <dgm:cxn modelId="{F14E6E8A-CE11-4837-853E-9AF616564036}" type="presOf" srcId="{C976574C-BF9D-452B-8198-705C030E33EA}" destId="{F841C1AC-F86D-43DC-8589-8224A6FBAA44}" srcOrd="0" destOrd="0" presId="urn:microsoft.com/office/officeart/2005/8/layout/default"/>
    <dgm:cxn modelId="{B4D00596-7433-4422-881A-81FD61FDDB8C}" srcId="{93D4135F-D2CF-4FB2-97DF-1136CD31BC9D}" destId="{8F018632-7E37-422E-9161-3984B957B1C0}" srcOrd="6" destOrd="0" parTransId="{822C7F93-4F15-43EF-92B8-9D0CC4914A96}" sibTransId="{D07F0C16-E452-4E1F-A6AE-462F48295851}"/>
    <dgm:cxn modelId="{7C76A99D-952F-42A5-A943-11E37F6A4119}" type="presOf" srcId="{C821117F-80F8-4585-940F-FD6DBCFAF8D8}" destId="{1CECD9E1-226F-4789-9E2F-50F07B25027D}" srcOrd="0" destOrd="0" presId="urn:microsoft.com/office/officeart/2005/8/layout/default"/>
    <dgm:cxn modelId="{88C8EDA5-70D4-41BD-A312-C9A8615C0744}" srcId="{93D4135F-D2CF-4FB2-97DF-1136CD31BC9D}" destId="{7CCCD900-6822-4986-8E68-AF4E3672E618}" srcOrd="3" destOrd="0" parTransId="{372B32B7-C379-42AD-BA50-B2609A1155F7}" sibTransId="{4AE529DF-F355-47A9-8F95-0294371E4117}"/>
    <dgm:cxn modelId="{19988DAB-F22C-4BBA-9E73-564E1D911B05}" type="presOf" srcId="{0D83D162-CD8A-45A1-B4A4-DEDF504DD2DE}" destId="{7A7A41D8-612E-4FAD-84AD-D9273482CD5C}" srcOrd="0" destOrd="0" presId="urn:microsoft.com/office/officeart/2005/8/layout/default"/>
    <dgm:cxn modelId="{1DB56EB2-6CFA-482B-BC1E-750A019EDDA2}" srcId="{93D4135F-D2CF-4FB2-97DF-1136CD31BC9D}" destId="{3957CA2F-2C83-4147-97E5-BC383455D4B1}" srcOrd="2" destOrd="0" parTransId="{876E3F05-D863-4094-9460-6205A0AB0B11}" sibTransId="{E51EE9E3-D270-4DDD-BFDF-29E661A76D1D}"/>
    <dgm:cxn modelId="{96DB9EC3-FE1A-4E26-BA89-175E227429DF}" type="presOf" srcId="{3957CA2F-2C83-4147-97E5-BC383455D4B1}" destId="{340DADC0-849C-4344-8401-DA5FA762CBC2}" srcOrd="0" destOrd="0" presId="urn:microsoft.com/office/officeart/2005/8/layout/default"/>
    <dgm:cxn modelId="{65C87CD3-ADE9-4F64-9F06-9181793EB558}" type="presOf" srcId="{7C64DC85-3EC3-4AC9-BE3F-AE1AB36F7C14}" destId="{07B693EC-5D49-4822-9458-28D4119FE208}" srcOrd="0" destOrd="0" presId="urn:microsoft.com/office/officeart/2005/8/layout/default"/>
    <dgm:cxn modelId="{EC2796EF-C50F-45E1-85A3-5FA8B0FF8B59}" srcId="{93D4135F-D2CF-4FB2-97DF-1136CD31BC9D}" destId="{C821117F-80F8-4585-940F-FD6DBCFAF8D8}" srcOrd="4" destOrd="0" parTransId="{E04D66EA-0AB4-4D7D-8887-BC26E33C93C7}" sibTransId="{1C882AAC-0339-458D-BA99-FC615C33326B}"/>
    <dgm:cxn modelId="{0C4EDCFF-5C3F-4D11-A584-B9AABB0108DE}" type="presOf" srcId="{93D4135F-D2CF-4FB2-97DF-1136CD31BC9D}" destId="{9D70F80A-6443-47C3-824E-45F30E3002D5}" srcOrd="0" destOrd="0" presId="urn:microsoft.com/office/officeart/2005/8/layout/default"/>
    <dgm:cxn modelId="{C2512B27-B31F-452F-A0D3-6800D09D7573}" type="presParOf" srcId="{9D70F80A-6443-47C3-824E-45F30E3002D5}" destId="{7A7A41D8-612E-4FAD-84AD-D9273482CD5C}" srcOrd="0" destOrd="0" presId="urn:microsoft.com/office/officeart/2005/8/layout/default"/>
    <dgm:cxn modelId="{1C29DF4F-6378-4040-8CDE-2260D7901610}" type="presParOf" srcId="{9D70F80A-6443-47C3-824E-45F30E3002D5}" destId="{7E56CCA6-B312-4AC8-B8D7-7DD49867AE05}" srcOrd="1" destOrd="0" presId="urn:microsoft.com/office/officeart/2005/8/layout/default"/>
    <dgm:cxn modelId="{53C36D23-A6C7-4FBC-9276-3A02D85A9BE1}" type="presParOf" srcId="{9D70F80A-6443-47C3-824E-45F30E3002D5}" destId="{F841C1AC-F86D-43DC-8589-8224A6FBAA44}" srcOrd="2" destOrd="0" presId="urn:microsoft.com/office/officeart/2005/8/layout/default"/>
    <dgm:cxn modelId="{923EA9BE-3FE1-42FA-A2D7-702AF1E3D626}" type="presParOf" srcId="{9D70F80A-6443-47C3-824E-45F30E3002D5}" destId="{8A426853-4FAE-4F5E-8313-D340226316D6}" srcOrd="3" destOrd="0" presId="urn:microsoft.com/office/officeart/2005/8/layout/default"/>
    <dgm:cxn modelId="{0D1CAB3E-0B7A-42BA-860C-5940AA6767E4}" type="presParOf" srcId="{9D70F80A-6443-47C3-824E-45F30E3002D5}" destId="{340DADC0-849C-4344-8401-DA5FA762CBC2}" srcOrd="4" destOrd="0" presId="urn:microsoft.com/office/officeart/2005/8/layout/default"/>
    <dgm:cxn modelId="{1D90FF6E-1FD6-4465-8C57-15E54B11980D}" type="presParOf" srcId="{9D70F80A-6443-47C3-824E-45F30E3002D5}" destId="{6906D118-8642-4F25-86F2-89D8A30AE621}" srcOrd="5" destOrd="0" presId="urn:microsoft.com/office/officeart/2005/8/layout/default"/>
    <dgm:cxn modelId="{AA9D93AF-BEC5-4D8F-A237-F55DD37D9DF6}" type="presParOf" srcId="{9D70F80A-6443-47C3-824E-45F30E3002D5}" destId="{B9DD86B1-D6DE-4333-8988-751214164A76}" srcOrd="6" destOrd="0" presId="urn:microsoft.com/office/officeart/2005/8/layout/default"/>
    <dgm:cxn modelId="{A6463E7A-708D-4D38-B902-C0291706B6AE}" type="presParOf" srcId="{9D70F80A-6443-47C3-824E-45F30E3002D5}" destId="{F7C345E9-2CCE-4585-B51C-60F48956DF8B}" srcOrd="7" destOrd="0" presId="urn:microsoft.com/office/officeart/2005/8/layout/default"/>
    <dgm:cxn modelId="{79A43539-3BE4-40A4-B205-63094F411EC5}" type="presParOf" srcId="{9D70F80A-6443-47C3-824E-45F30E3002D5}" destId="{1CECD9E1-226F-4789-9E2F-50F07B25027D}" srcOrd="8" destOrd="0" presId="urn:microsoft.com/office/officeart/2005/8/layout/default"/>
    <dgm:cxn modelId="{9E90183E-3827-4D13-8588-C53D3D4DF738}" type="presParOf" srcId="{9D70F80A-6443-47C3-824E-45F30E3002D5}" destId="{E65FDA09-2BAC-4758-9783-950CA7706116}" srcOrd="9" destOrd="0" presId="urn:microsoft.com/office/officeart/2005/8/layout/default"/>
    <dgm:cxn modelId="{905FAFD0-F3CF-44A9-8E71-3FF162E00CE3}" type="presParOf" srcId="{9D70F80A-6443-47C3-824E-45F30E3002D5}" destId="{2CF51432-DAB9-430D-A847-32FC68715E82}" srcOrd="10" destOrd="0" presId="urn:microsoft.com/office/officeart/2005/8/layout/default"/>
    <dgm:cxn modelId="{3C68142C-9F91-45FD-9372-A2FA2CDA0E50}" type="presParOf" srcId="{9D70F80A-6443-47C3-824E-45F30E3002D5}" destId="{90FB1279-F9A4-4541-8ED6-73D927742398}" srcOrd="11" destOrd="0" presId="urn:microsoft.com/office/officeart/2005/8/layout/default"/>
    <dgm:cxn modelId="{2279A6D4-57D5-4294-912F-353AEC8F7687}" type="presParOf" srcId="{9D70F80A-6443-47C3-824E-45F30E3002D5}" destId="{B352F3C2-62C1-4AE0-80ED-C5D845110FCA}" srcOrd="12" destOrd="0" presId="urn:microsoft.com/office/officeart/2005/8/layout/default"/>
    <dgm:cxn modelId="{F0ED87EC-7A00-4EC5-859F-3855AE98C50B}" type="presParOf" srcId="{9D70F80A-6443-47C3-824E-45F30E3002D5}" destId="{18F3C33D-5EF6-41A9-ADDA-A3AD5405B347}" srcOrd="13" destOrd="0" presId="urn:microsoft.com/office/officeart/2005/8/layout/default"/>
    <dgm:cxn modelId="{8712D5B1-B86D-4321-8C38-88B068BB4A0E}" type="presParOf" srcId="{9D70F80A-6443-47C3-824E-45F30E3002D5}" destId="{07B693EC-5D49-4822-9458-28D4119FE208}" srcOrd="14" destOrd="0" presId="urn:microsoft.com/office/officeart/2005/8/layout/default"/>
    <dgm:cxn modelId="{2924ED03-1EDD-4E96-B011-4E9B3ABF5FE2}" type="presParOf" srcId="{9D70F80A-6443-47C3-824E-45F30E3002D5}" destId="{2427F9E3-C314-42CA-A40E-524BB8234864}" srcOrd="15" destOrd="0" presId="urn:microsoft.com/office/officeart/2005/8/layout/default"/>
    <dgm:cxn modelId="{EB07C6BC-7EF5-448F-A297-7AEFFC50ECD9}" type="presParOf" srcId="{9D70F80A-6443-47C3-824E-45F30E3002D5}" destId="{59EF50F6-124F-4193-BC86-40BB97F9751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67C7F-9A13-40F5-9E1F-1F62B9B9555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A063DF-7892-4A7F-B3BE-3B7A7C164CB3}">
      <dgm:prSet/>
      <dgm:spPr/>
      <dgm:t>
        <a:bodyPr/>
        <a:lstStyle/>
        <a:p>
          <a:r>
            <a:rPr lang="el-GR" b="1" dirty="0"/>
            <a:t>Εξειδίκευση Σχεδίου Δράσης.</a:t>
          </a:r>
          <a:endParaRPr lang="en-US" dirty="0"/>
        </a:p>
      </dgm:t>
    </dgm:pt>
    <dgm:pt modelId="{D160C2C1-5F3C-44E6-BBCC-8C01B907BCA7}" type="parTrans" cxnId="{E9501AB6-7F9E-4BA1-BB49-117D61E5405E}">
      <dgm:prSet/>
      <dgm:spPr/>
      <dgm:t>
        <a:bodyPr/>
        <a:lstStyle/>
        <a:p>
          <a:endParaRPr lang="en-US"/>
        </a:p>
      </dgm:t>
    </dgm:pt>
    <dgm:pt modelId="{21311D9D-1515-4564-AE1D-A3F646907E7E}" type="sibTrans" cxnId="{E9501AB6-7F9E-4BA1-BB49-117D61E5405E}">
      <dgm:prSet/>
      <dgm:spPr/>
      <dgm:t>
        <a:bodyPr/>
        <a:lstStyle/>
        <a:p>
          <a:endParaRPr lang="en-US"/>
        </a:p>
      </dgm:t>
    </dgm:pt>
    <dgm:pt modelId="{0C147C0E-6E33-4066-9131-9F78CE6C2ADC}">
      <dgm:prSet/>
      <dgm:spPr/>
      <dgm:t>
        <a:bodyPr/>
        <a:lstStyle/>
        <a:p>
          <a:r>
            <a:rPr lang="el-GR" dirty="0"/>
            <a:t>Προτάσεις βραχυπρόθεσμων- μεσοπρόθεσμων- μακροπρόθεσμων παρεμβάσεων / μέτρων οριστικού ΣΒΑΚ. </a:t>
          </a:r>
          <a:endParaRPr lang="en-US" dirty="0"/>
        </a:p>
      </dgm:t>
    </dgm:pt>
    <dgm:pt modelId="{AC42CC43-8376-4C9C-AA5B-A22FCA77AEDB}" type="parTrans" cxnId="{C74A0D86-93A8-4A83-A05D-C7A728C26C10}">
      <dgm:prSet/>
      <dgm:spPr/>
      <dgm:t>
        <a:bodyPr/>
        <a:lstStyle/>
        <a:p>
          <a:endParaRPr lang="en-US"/>
        </a:p>
      </dgm:t>
    </dgm:pt>
    <dgm:pt modelId="{0DCF7594-7559-4491-BA17-6F6A37D67C4C}" type="sibTrans" cxnId="{C74A0D86-93A8-4A83-A05D-C7A728C26C10}">
      <dgm:prSet/>
      <dgm:spPr/>
      <dgm:t>
        <a:bodyPr/>
        <a:lstStyle/>
        <a:p>
          <a:endParaRPr lang="en-US"/>
        </a:p>
      </dgm:t>
    </dgm:pt>
    <dgm:pt modelId="{A82B093A-4330-4F01-9984-C2579A063173}" type="pres">
      <dgm:prSet presAssocID="{40367C7F-9A13-40F5-9E1F-1F62B9B9555B}" presName="linear" presStyleCnt="0">
        <dgm:presLayoutVars>
          <dgm:animLvl val="lvl"/>
          <dgm:resizeHandles val="exact"/>
        </dgm:presLayoutVars>
      </dgm:prSet>
      <dgm:spPr/>
    </dgm:pt>
    <dgm:pt modelId="{48226B1E-3883-457B-9561-0F81E3FEA2C0}" type="pres">
      <dgm:prSet presAssocID="{FEA063DF-7892-4A7F-B3BE-3B7A7C164C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1054D8-1FE1-45D3-86C9-C49B52A7E0BD}" type="pres">
      <dgm:prSet presAssocID="{21311D9D-1515-4564-AE1D-A3F646907E7E}" presName="spacer" presStyleCnt="0"/>
      <dgm:spPr/>
    </dgm:pt>
    <dgm:pt modelId="{D8C302B8-A10D-4D39-8B7C-2677257EA145}" type="pres">
      <dgm:prSet presAssocID="{0C147C0E-6E33-4066-9131-9F78CE6C2A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74A0D86-93A8-4A83-A05D-C7A728C26C10}" srcId="{40367C7F-9A13-40F5-9E1F-1F62B9B9555B}" destId="{0C147C0E-6E33-4066-9131-9F78CE6C2ADC}" srcOrd="1" destOrd="0" parTransId="{AC42CC43-8376-4C9C-AA5B-A22FCA77AEDB}" sibTransId="{0DCF7594-7559-4491-BA17-6F6A37D67C4C}"/>
    <dgm:cxn modelId="{85720095-BCBA-4B3C-841A-1247E287533B}" type="presOf" srcId="{40367C7F-9A13-40F5-9E1F-1F62B9B9555B}" destId="{A82B093A-4330-4F01-9984-C2579A063173}" srcOrd="0" destOrd="0" presId="urn:microsoft.com/office/officeart/2005/8/layout/vList2"/>
    <dgm:cxn modelId="{E9501AB6-7F9E-4BA1-BB49-117D61E5405E}" srcId="{40367C7F-9A13-40F5-9E1F-1F62B9B9555B}" destId="{FEA063DF-7892-4A7F-B3BE-3B7A7C164CB3}" srcOrd="0" destOrd="0" parTransId="{D160C2C1-5F3C-44E6-BBCC-8C01B907BCA7}" sibTransId="{21311D9D-1515-4564-AE1D-A3F646907E7E}"/>
    <dgm:cxn modelId="{2885C3CD-3F52-4E76-AD96-538DA694B9EE}" type="presOf" srcId="{FEA063DF-7892-4A7F-B3BE-3B7A7C164CB3}" destId="{48226B1E-3883-457B-9561-0F81E3FEA2C0}" srcOrd="0" destOrd="0" presId="urn:microsoft.com/office/officeart/2005/8/layout/vList2"/>
    <dgm:cxn modelId="{191606DB-A217-4882-A4CC-9FEF77E939B1}" type="presOf" srcId="{0C147C0E-6E33-4066-9131-9F78CE6C2ADC}" destId="{D8C302B8-A10D-4D39-8B7C-2677257EA145}" srcOrd="0" destOrd="0" presId="urn:microsoft.com/office/officeart/2005/8/layout/vList2"/>
    <dgm:cxn modelId="{152E10EF-1B89-4125-8AD7-DCFC2AF13AFF}" type="presParOf" srcId="{A82B093A-4330-4F01-9984-C2579A063173}" destId="{48226B1E-3883-457B-9561-0F81E3FEA2C0}" srcOrd="0" destOrd="0" presId="urn:microsoft.com/office/officeart/2005/8/layout/vList2"/>
    <dgm:cxn modelId="{088AB3FD-E178-4D80-8115-EDC4AF791ABF}" type="presParOf" srcId="{A82B093A-4330-4F01-9984-C2579A063173}" destId="{281054D8-1FE1-45D3-86C9-C49B52A7E0BD}" srcOrd="1" destOrd="0" presId="urn:microsoft.com/office/officeart/2005/8/layout/vList2"/>
    <dgm:cxn modelId="{371BB2DC-CCFD-43DD-A93C-EF50DEE22BB3}" type="presParOf" srcId="{A82B093A-4330-4F01-9984-C2579A063173}" destId="{D8C302B8-A10D-4D39-8B7C-2677257EA1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7FBA7-A325-4EFB-A1C7-CD0A364FFFE1}">
      <dsp:nvSpPr>
        <dsp:cNvPr id="0" name=""/>
        <dsp:cNvSpPr/>
      </dsp:nvSpPr>
      <dsp:spPr>
        <a:xfrm>
          <a:off x="0" y="84762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kern="1200" dirty="0"/>
            <a:t>Σύσταση</a:t>
          </a:r>
          <a:r>
            <a:rPr lang="el-GR" sz="1500" b="1" kern="1200" dirty="0"/>
            <a:t> Ομάδας Εργασίας ΣΒΑΚ</a:t>
          </a:r>
          <a:r>
            <a:rPr lang="el-GR" sz="1500" kern="1200" dirty="0"/>
            <a:t>, με σκοπό η τεχνογνωσία να μεταφερθεί στο προσωπικό του Δήμου. </a:t>
          </a:r>
          <a:endParaRPr lang="en-US" sz="1500" kern="1200" dirty="0"/>
        </a:p>
      </dsp:txBody>
      <dsp:txXfrm>
        <a:off x="29128" y="113890"/>
        <a:ext cx="6455347" cy="538444"/>
      </dsp:txXfrm>
    </dsp:sp>
    <dsp:sp modelId="{7FFBF51C-8DBD-4F55-9A80-B49527942357}">
      <dsp:nvSpPr>
        <dsp:cNvPr id="0" name=""/>
        <dsp:cNvSpPr/>
      </dsp:nvSpPr>
      <dsp:spPr>
        <a:xfrm>
          <a:off x="0" y="724662"/>
          <a:ext cx="6513603" cy="596700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Παρουσίαση εργαλείων εκπόνησης και αξιολόγησης ΣΒΑΚ </a:t>
          </a:r>
          <a:r>
            <a:rPr lang="el-GR" sz="1500" kern="1200" dirty="0"/>
            <a:t>βάσει προδιαγραφών του ELTIS. </a:t>
          </a:r>
          <a:endParaRPr lang="en-US" sz="1500" kern="1200" dirty="0"/>
        </a:p>
      </dsp:txBody>
      <dsp:txXfrm>
        <a:off x="29128" y="753790"/>
        <a:ext cx="6455347" cy="538444"/>
      </dsp:txXfrm>
    </dsp:sp>
    <dsp:sp modelId="{D84BAEE0-1012-4D75-9E48-8C6DD139F6B6}">
      <dsp:nvSpPr>
        <dsp:cNvPr id="0" name=""/>
        <dsp:cNvSpPr/>
      </dsp:nvSpPr>
      <dsp:spPr>
        <a:xfrm>
          <a:off x="0" y="1364562"/>
          <a:ext cx="6513603" cy="5967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Συγκρότηση ομάδας εμπλεκόμενων φορέων</a:t>
          </a:r>
          <a:r>
            <a:rPr lang="el-GR" sz="1500" kern="1200" dirty="0"/>
            <a:t>. </a:t>
          </a:r>
          <a:endParaRPr lang="en-US" sz="1500" kern="1200" dirty="0"/>
        </a:p>
      </dsp:txBody>
      <dsp:txXfrm>
        <a:off x="29128" y="1393690"/>
        <a:ext cx="6455347" cy="538444"/>
      </dsp:txXfrm>
    </dsp:sp>
    <dsp:sp modelId="{AD35B75B-90ED-4B5E-BC61-A36BD128A503}">
      <dsp:nvSpPr>
        <dsp:cNvPr id="0" name=""/>
        <dsp:cNvSpPr/>
      </dsp:nvSpPr>
      <dsp:spPr>
        <a:xfrm>
          <a:off x="0" y="2004463"/>
          <a:ext cx="6513603" cy="596700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Ανάπτυξη Συμφώνου δέσμευσης </a:t>
          </a:r>
          <a:r>
            <a:rPr lang="el-GR" sz="1500" kern="1200" dirty="0"/>
            <a:t>σε γενικές αρχές βιώσιμης κινητικότητας. </a:t>
          </a:r>
          <a:endParaRPr lang="en-US" sz="1500" kern="1200" dirty="0"/>
        </a:p>
      </dsp:txBody>
      <dsp:txXfrm>
        <a:off x="29128" y="2033591"/>
        <a:ext cx="6455347" cy="538444"/>
      </dsp:txXfrm>
    </dsp:sp>
    <dsp:sp modelId="{E6CAB0AB-C838-411B-9378-88F351F2DAD0}">
      <dsp:nvSpPr>
        <dsp:cNvPr id="0" name=""/>
        <dsp:cNvSpPr/>
      </dsp:nvSpPr>
      <dsp:spPr>
        <a:xfrm>
          <a:off x="0" y="2644363"/>
          <a:ext cx="6513603" cy="596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Καθορισμός περιοχής παρέμβασης</a:t>
          </a:r>
          <a:r>
            <a:rPr lang="el-GR" sz="1500" kern="1200" dirty="0"/>
            <a:t>. </a:t>
          </a:r>
          <a:endParaRPr lang="en-US" sz="1500" kern="1200" dirty="0"/>
        </a:p>
      </dsp:txBody>
      <dsp:txXfrm>
        <a:off x="29128" y="2673491"/>
        <a:ext cx="6455347" cy="538444"/>
      </dsp:txXfrm>
    </dsp:sp>
    <dsp:sp modelId="{59ED05E2-642D-44F9-944F-707674E0693E}">
      <dsp:nvSpPr>
        <dsp:cNvPr id="0" name=""/>
        <dsp:cNvSpPr/>
      </dsp:nvSpPr>
      <dsp:spPr>
        <a:xfrm>
          <a:off x="0" y="3284263"/>
          <a:ext cx="6513603" cy="596700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Αξιολόγηση του αντίκτυπου των περιφερειακών / εθνικών σχεδίων </a:t>
          </a:r>
          <a:r>
            <a:rPr lang="el-GR" sz="1500" kern="1200" dirty="0"/>
            <a:t>και στρατηγικών. </a:t>
          </a:r>
          <a:endParaRPr lang="en-US" sz="1500" kern="1200" dirty="0"/>
        </a:p>
      </dsp:txBody>
      <dsp:txXfrm>
        <a:off x="29128" y="3313391"/>
        <a:ext cx="6455347" cy="538444"/>
      </dsp:txXfrm>
    </dsp:sp>
    <dsp:sp modelId="{3C6FC59E-31E6-4BF6-8529-931ECDCA264F}">
      <dsp:nvSpPr>
        <dsp:cNvPr id="0" name=""/>
        <dsp:cNvSpPr/>
      </dsp:nvSpPr>
      <dsp:spPr>
        <a:xfrm>
          <a:off x="0" y="3924163"/>
          <a:ext cx="6513603" cy="5967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Αξιολόγηση </a:t>
          </a:r>
          <a:r>
            <a:rPr lang="el-GR" sz="1500" b="1" kern="1200" dirty="0"/>
            <a:t>τοπικών σχεδίων και στρατηγικών</a:t>
          </a:r>
          <a:r>
            <a:rPr lang="el-GR" sz="1500" kern="1200" dirty="0"/>
            <a:t>.</a:t>
          </a:r>
          <a:endParaRPr lang="en-US" sz="1500" kern="1200" dirty="0"/>
        </a:p>
      </dsp:txBody>
      <dsp:txXfrm>
        <a:off x="29128" y="3953291"/>
        <a:ext cx="6455347" cy="538444"/>
      </dsp:txXfrm>
    </dsp:sp>
    <dsp:sp modelId="{8A92322D-DA05-4164-A516-7220EF136806}">
      <dsp:nvSpPr>
        <dsp:cNvPr id="0" name=""/>
        <dsp:cNvSpPr/>
      </dsp:nvSpPr>
      <dsp:spPr>
        <a:xfrm>
          <a:off x="0" y="4564063"/>
          <a:ext cx="6513603" cy="596700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Υποστήριξη στην εφαρμογή εργαλείων διεξαγωγής αυτοαξιολόγησης του σχεδιασμού κινητικότητας του Δήμου. </a:t>
          </a:r>
          <a:endParaRPr lang="en-US" sz="1500" kern="1200"/>
        </a:p>
      </dsp:txBody>
      <dsp:txXfrm>
        <a:off x="29128" y="4593191"/>
        <a:ext cx="6455347" cy="538444"/>
      </dsp:txXfrm>
    </dsp:sp>
    <dsp:sp modelId="{FBB42265-145E-428A-AF6A-1F9BF5AC356D}">
      <dsp:nvSpPr>
        <dsp:cNvPr id="0" name=""/>
        <dsp:cNvSpPr/>
      </dsp:nvSpPr>
      <dsp:spPr>
        <a:xfrm>
          <a:off x="0" y="5203963"/>
          <a:ext cx="6513603" cy="596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Κατανομή και αξιοποίηση απαιτούμενων πόρων </a:t>
          </a:r>
          <a:r>
            <a:rPr lang="el-GR" sz="1500" kern="1200" dirty="0"/>
            <a:t>και καθορισμός χρονοδιαγράμματος.</a:t>
          </a:r>
          <a:endParaRPr lang="en-US" sz="1500" kern="1200" dirty="0"/>
        </a:p>
      </dsp:txBody>
      <dsp:txXfrm>
        <a:off x="29128" y="5233091"/>
        <a:ext cx="6455347" cy="538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DCB-31B2-4971-9BAF-324D38AE3EE6}">
      <dsp:nvSpPr>
        <dsp:cNvPr id="0" name=""/>
        <dsp:cNvSpPr/>
      </dsp:nvSpPr>
      <dsp:spPr>
        <a:xfrm>
          <a:off x="0" y="78012"/>
          <a:ext cx="6513603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Ανάλυση και εναρμόνιση των τοπικών πολιτικών </a:t>
          </a:r>
          <a:r>
            <a:rPr lang="el-GR" sz="2000" kern="1200" dirty="0"/>
            <a:t>για την ολοκληρωμένη προσέγγιση σχεδιασμού εκπόνησης του ΣΒΑΚ. </a:t>
          </a:r>
          <a:endParaRPr lang="en-US" sz="2000" kern="1200" dirty="0"/>
        </a:p>
      </dsp:txBody>
      <dsp:txXfrm>
        <a:off x="53688" y="131700"/>
        <a:ext cx="6406227" cy="992424"/>
      </dsp:txXfrm>
    </dsp:sp>
    <dsp:sp modelId="{0BBF5EA5-2D12-4D27-A84E-6499E6CA6E02}">
      <dsp:nvSpPr>
        <dsp:cNvPr id="0" name=""/>
        <dsp:cNvSpPr/>
      </dsp:nvSpPr>
      <dsp:spPr>
        <a:xfrm>
          <a:off x="0" y="1235412"/>
          <a:ext cx="6513603" cy="1099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Πλάνο Συμμετοχής ενδιαφερομένων φορέων </a:t>
          </a:r>
          <a:r>
            <a:rPr lang="el-GR" sz="2000" kern="1200" dirty="0"/>
            <a:t>και πολιτών στη διαδικασία εκπόνησης του ΣΒΑΚ. </a:t>
          </a:r>
          <a:endParaRPr lang="en-US" sz="2000" kern="1200" dirty="0"/>
        </a:p>
      </dsp:txBody>
      <dsp:txXfrm>
        <a:off x="53688" y="1289100"/>
        <a:ext cx="6406227" cy="992424"/>
      </dsp:txXfrm>
    </dsp:sp>
    <dsp:sp modelId="{A804658C-3516-4A8E-94E7-08575A83E811}">
      <dsp:nvSpPr>
        <dsp:cNvPr id="0" name=""/>
        <dsp:cNvSpPr/>
      </dsp:nvSpPr>
      <dsp:spPr>
        <a:xfrm>
          <a:off x="0" y="2392813"/>
          <a:ext cx="6513603" cy="1099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Διεξαγωγή διαβούλευσης</a:t>
          </a:r>
          <a:r>
            <a:rPr lang="el-GR" sz="2000" kern="1200" dirty="0"/>
            <a:t>. </a:t>
          </a:r>
          <a:endParaRPr lang="en-US" sz="2000" kern="1200" dirty="0"/>
        </a:p>
      </dsp:txBody>
      <dsp:txXfrm>
        <a:off x="53688" y="2446501"/>
        <a:ext cx="6406227" cy="992424"/>
      </dsp:txXfrm>
    </dsp:sp>
    <dsp:sp modelId="{4EB0FED5-413B-4E73-9EBB-50CD958D9D9B}">
      <dsp:nvSpPr>
        <dsp:cNvPr id="0" name=""/>
        <dsp:cNvSpPr/>
      </dsp:nvSpPr>
      <dsp:spPr>
        <a:xfrm>
          <a:off x="0" y="3550213"/>
          <a:ext cx="6513603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Συλλογή δεδομένων αποτύπωσης της υφιστάμενης κατάστασης.</a:t>
          </a:r>
          <a:endParaRPr lang="en-US" sz="2000" b="1" kern="1200" dirty="0"/>
        </a:p>
      </dsp:txBody>
      <dsp:txXfrm>
        <a:off x="53688" y="3603901"/>
        <a:ext cx="6406227" cy="992424"/>
      </dsp:txXfrm>
    </dsp:sp>
    <dsp:sp modelId="{99298CB2-3CEB-4D6A-8F73-D3573C63552B}">
      <dsp:nvSpPr>
        <dsp:cNvPr id="0" name=""/>
        <dsp:cNvSpPr/>
      </dsp:nvSpPr>
      <dsp:spPr>
        <a:xfrm>
          <a:off x="0" y="4707613"/>
          <a:ext cx="6513603" cy="1099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Ανάλυση προβλημάτων και ευκαιριών</a:t>
          </a:r>
          <a:r>
            <a:rPr lang="el-GR" sz="2000" kern="1200" dirty="0"/>
            <a:t>.</a:t>
          </a:r>
          <a:endParaRPr lang="en-US" sz="2000" kern="1200" dirty="0"/>
        </a:p>
      </dsp:txBody>
      <dsp:txXfrm>
        <a:off x="53688" y="4761301"/>
        <a:ext cx="6406227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A41D8-612E-4FAD-84AD-D9273482CD5C}">
      <dsp:nvSpPr>
        <dsp:cNvPr id="0" name=""/>
        <dsp:cNvSpPr/>
      </dsp:nvSpPr>
      <dsp:spPr>
        <a:xfrm>
          <a:off x="0" y="907211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Ανάπτυξη ενός </a:t>
          </a:r>
          <a:r>
            <a:rPr lang="el-GR" sz="1500" b="1" kern="1200" dirty="0"/>
            <a:t>κοινού οράματος </a:t>
          </a:r>
          <a:r>
            <a:rPr lang="el-GR" sz="1500" kern="1200" dirty="0"/>
            <a:t>για την κινητικότητα.</a:t>
          </a:r>
          <a:endParaRPr lang="en-US" sz="1500" kern="1200" dirty="0"/>
        </a:p>
      </dsp:txBody>
      <dsp:txXfrm>
        <a:off x="0" y="907211"/>
        <a:ext cx="2035501" cy="1221300"/>
      </dsp:txXfrm>
    </dsp:sp>
    <dsp:sp modelId="{F841C1AC-F86D-43DC-8589-8224A6FBAA44}">
      <dsp:nvSpPr>
        <dsp:cNvPr id="0" name=""/>
        <dsp:cNvSpPr/>
      </dsp:nvSpPr>
      <dsp:spPr>
        <a:xfrm>
          <a:off x="2239051" y="907211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Διεξαγωγή </a:t>
          </a:r>
          <a:r>
            <a:rPr lang="el-GR" sz="1500" b="1" kern="1200" dirty="0"/>
            <a:t>δεύτερης διαβούλευσης</a:t>
          </a:r>
          <a:r>
            <a:rPr lang="el-GR" sz="1500" kern="1200" dirty="0"/>
            <a:t>. </a:t>
          </a:r>
          <a:endParaRPr lang="en-US" sz="1500" kern="1200" dirty="0"/>
        </a:p>
      </dsp:txBody>
      <dsp:txXfrm>
        <a:off x="2239051" y="907211"/>
        <a:ext cx="2035501" cy="1221300"/>
      </dsp:txXfrm>
    </dsp:sp>
    <dsp:sp modelId="{340DADC0-849C-4344-8401-DA5FA762CBC2}">
      <dsp:nvSpPr>
        <dsp:cNvPr id="0" name=""/>
        <dsp:cNvSpPr/>
      </dsp:nvSpPr>
      <dsp:spPr>
        <a:xfrm>
          <a:off x="4478102" y="907211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Προσδιορισμός προτεραιοτήτων για την κινητικότητα</a:t>
          </a:r>
          <a:r>
            <a:rPr lang="el-GR" sz="1500" kern="1200" dirty="0"/>
            <a:t>. </a:t>
          </a:r>
          <a:endParaRPr lang="en-US" sz="1500" kern="1200" dirty="0"/>
        </a:p>
      </dsp:txBody>
      <dsp:txXfrm>
        <a:off x="4478102" y="907211"/>
        <a:ext cx="2035501" cy="1221300"/>
      </dsp:txXfrm>
    </dsp:sp>
    <dsp:sp modelId="{B9DD86B1-D6DE-4333-8988-751214164A76}">
      <dsp:nvSpPr>
        <dsp:cNvPr id="0" name=""/>
        <dsp:cNvSpPr/>
      </dsp:nvSpPr>
      <dsp:spPr>
        <a:xfrm>
          <a:off x="0" y="2332062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Ανάπτυξη «ΕΞΥΠΝΩΝ» στόχων- Καθορισμός </a:t>
          </a:r>
          <a:r>
            <a:rPr lang="el-GR" sz="1500" kern="1200" dirty="0"/>
            <a:t>Στόχων. </a:t>
          </a:r>
          <a:endParaRPr lang="en-US" sz="1500" kern="1200" dirty="0"/>
        </a:p>
      </dsp:txBody>
      <dsp:txXfrm>
        <a:off x="0" y="2332062"/>
        <a:ext cx="2035501" cy="1221300"/>
      </dsp:txXfrm>
    </dsp:sp>
    <dsp:sp modelId="{1CECD9E1-226F-4789-9E2F-50F07B25027D}">
      <dsp:nvSpPr>
        <dsp:cNvPr id="0" name=""/>
        <dsp:cNvSpPr/>
      </dsp:nvSpPr>
      <dsp:spPr>
        <a:xfrm>
          <a:off x="2239051" y="2332062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Προσδιορισμός </a:t>
          </a:r>
          <a:r>
            <a:rPr lang="el-GR" sz="1500" b="1" kern="1200" dirty="0"/>
            <a:t>μέτρων αστικής κινητικότητας</a:t>
          </a:r>
          <a:r>
            <a:rPr lang="el-GR" sz="1500" kern="1200" dirty="0"/>
            <a:t>.</a:t>
          </a:r>
          <a:endParaRPr lang="en-US" sz="1500" kern="1200" dirty="0"/>
        </a:p>
      </dsp:txBody>
      <dsp:txXfrm>
        <a:off x="2239051" y="2332062"/>
        <a:ext cx="2035501" cy="1221300"/>
      </dsp:txXfrm>
    </dsp:sp>
    <dsp:sp modelId="{2CF51432-DAB9-430D-A847-32FC68715E82}">
      <dsp:nvSpPr>
        <dsp:cNvPr id="0" name=""/>
        <dsp:cNvSpPr/>
      </dsp:nvSpPr>
      <dsp:spPr>
        <a:xfrm>
          <a:off x="4478102" y="2332062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Προτάσεις</a:t>
          </a:r>
          <a:r>
            <a:rPr lang="el-GR" sz="1500" kern="1200" dirty="0"/>
            <a:t> βραχυπρόθεσμων- </a:t>
          </a:r>
          <a:r>
            <a:rPr lang="el-GR" sz="1500" kern="1200" dirty="0" err="1"/>
            <a:t>μέσοπρόθεσμων</a:t>
          </a:r>
          <a:r>
            <a:rPr lang="el-GR" sz="1500" kern="1200" dirty="0"/>
            <a:t>- μακροπρόθεσμων </a:t>
          </a:r>
          <a:r>
            <a:rPr lang="el-GR" sz="1500" b="1" kern="1200" dirty="0"/>
            <a:t>παρεμβάσεων / μέτρων </a:t>
          </a:r>
          <a:endParaRPr lang="en-US" sz="1500" b="1" kern="1200" dirty="0"/>
        </a:p>
      </dsp:txBody>
      <dsp:txXfrm>
        <a:off x="4478102" y="2332062"/>
        <a:ext cx="2035501" cy="1221300"/>
      </dsp:txXfrm>
    </dsp:sp>
    <dsp:sp modelId="{B352F3C2-62C1-4AE0-80ED-C5D845110FCA}">
      <dsp:nvSpPr>
        <dsp:cNvPr id="0" name=""/>
        <dsp:cNvSpPr/>
      </dsp:nvSpPr>
      <dsp:spPr>
        <a:xfrm>
          <a:off x="0" y="3756913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Επισκόπηση </a:t>
          </a:r>
          <a:r>
            <a:rPr lang="el-GR" sz="1500" b="1" kern="1200" dirty="0"/>
            <a:t>καλών πρακτικών. </a:t>
          </a:r>
          <a:endParaRPr lang="en-US" sz="1500" b="1" kern="1200" dirty="0"/>
        </a:p>
      </dsp:txBody>
      <dsp:txXfrm>
        <a:off x="0" y="3756913"/>
        <a:ext cx="2035501" cy="1221300"/>
      </dsp:txXfrm>
    </dsp:sp>
    <dsp:sp modelId="{07B693EC-5D49-4822-9458-28D4119FE208}">
      <dsp:nvSpPr>
        <dsp:cNvPr id="0" name=""/>
        <dsp:cNvSpPr/>
      </dsp:nvSpPr>
      <dsp:spPr>
        <a:xfrm>
          <a:off x="2239051" y="3756913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Κοστολόγηση Μέτρων </a:t>
          </a:r>
          <a:r>
            <a:rPr lang="el-GR" sz="1500" kern="1200" dirty="0"/>
            <a:t>και Περιγραφή Ωφελειών </a:t>
          </a:r>
          <a:endParaRPr lang="en-US" sz="1500" kern="1200" dirty="0"/>
        </a:p>
      </dsp:txBody>
      <dsp:txXfrm>
        <a:off x="2239051" y="3756913"/>
        <a:ext cx="2035501" cy="1221300"/>
      </dsp:txXfrm>
    </dsp:sp>
    <dsp:sp modelId="{59EF50F6-124F-4193-BC86-40BB97F97515}">
      <dsp:nvSpPr>
        <dsp:cNvPr id="0" name=""/>
        <dsp:cNvSpPr/>
      </dsp:nvSpPr>
      <dsp:spPr>
        <a:xfrm>
          <a:off x="4478102" y="3756913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Διεξαγωγή τρίτης διαβούλευσης </a:t>
          </a:r>
          <a:r>
            <a:rPr lang="el-GR" sz="1500" kern="1200" dirty="0"/>
            <a:t>- Ενημέρωση πολιτών για τα επιλεγμένα μέτρα. </a:t>
          </a:r>
          <a:endParaRPr lang="en-US" sz="1500" kern="1200" dirty="0"/>
        </a:p>
      </dsp:txBody>
      <dsp:txXfrm>
        <a:off x="4478102" y="3756913"/>
        <a:ext cx="2035501" cy="1221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6B1E-3883-457B-9561-0F81E3FEA2C0}">
      <dsp:nvSpPr>
        <dsp:cNvPr id="0" name=""/>
        <dsp:cNvSpPr/>
      </dsp:nvSpPr>
      <dsp:spPr>
        <a:xfrm>
          <a:off x="0" y="426355"/>
          <a:ext cx="6513603" cy="2465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/>
            <a:t>Εξειδίκευση Σχεδίου Δράσης.</a:t>
          </a:r>
          <a:endParaRPr lang="en-US" sz="3500" kern="1200" dirty="0"/>
        </a:p>
      </dsp:txBody>
      <dsp:txXfrm>
        <a:off x="120378" y="546733"/>
        <a:ext cx="6272847" cy="2225201"/>
      </dsp:txXfrm>
    </dsp:sp>
    <dsp:sp modelId="{D8C302B8-A10D-4D39-8B7C-2677257EA145}">
      <dsp:nvSpPr>
        <dsp:cNvPr id="0" name=""/>
        <dsp:cNvSpPr/>
      </dsp:nvSpPr>
      <dsp:spPr>
        <a:xfrm>
          <a:off x="0" y="2993113"/>
          <a:ext cx="6513603" cy="24659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Προτάσεις βραχυπρόθεσμων- μεσοπρόθεσμων- μακροπρόθεσμων παρεμβάσεων / μέτρων οριστικού ΣΒΑΚ. </a:t>
          </a:r>
          <a:endParaRPr lang="en-US" sz="3500" kern="1200" dirty="0"/>
        </a:p>
      </dsp:txBody>
      <dsp:txXfrm>
        <a:off x="120378" y="3113491"/>
        <a:ext cx="6272847" cy="222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8BB25-A30B-45A0-A84A-DEE30D451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6C4A02-98BF-441B-B1AC-2A88CF430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E0CA42-1759-4956-866D-DD7B5BDF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23C96F-7486-4BDF-975F-A4D7D523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ADE8A-7953-4580-AE03-E9908DA6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16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BD6313-BA6D-4C79-AA9C-291873A8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0461D8-06A1-453D-B3F2-45750BD3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401D97-C2AB-47E9-A2FC-6D9A98B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F91186-768C-404A-B449-46DF3DE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24AB60-DD45-4D27-BBAB-DE561F20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99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46FCDC-8D79-4E08-8403-C53C3ABAA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F63854B-E409-45FA-B95B-AE70E4810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B78C9D-A7B3-4ECD-AB41-B8BB77CF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5F2EE2-B1B6-44F8-A40C-11DB945E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E4823D-B24C-44D3-A401-27FD59EB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9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FCDCC-92DC-4C97-913B-52735B5B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A85E86-6A6D-4FDE-AD6B-F8C7936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108A40-64B5-407A-93B6-1B771534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8121B1-F103-4DD1-8515-B171D95A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F27E60-CAF9-43AC-AF2A-D2903E89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6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464C1-B73A-4A8E-B9F7-D666CCB1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CC60B0-5568-404F-B399-362F58BEF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F27717-1845-43EC-939E-2D0B59EA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C9BCBA-186A-45B7-8E4E-2917C5E2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9872C3-65E4-4FD1-9BD9-B43CF692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1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69B23-FBF3-471E-B63D-152F4009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403AA3-0288-4A95-86A6-348825DD5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B2FF21-687F-45BB-B862-F5DA87B00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F97F84-A134-45FD-923F-B5FCE16C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2FD13E-F51E-438F-BD33-BD503E00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7E97DA-AC51-498C-B625-6E369FDA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01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413B4-879C-458D-A06E-4F1298E3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D4730D-19B7-4A89-9713-09E810788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D007C0-1777-4404-9932-AFC3FC80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27083A9-182A-4CFE-BD11-99A3B318E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99CEEF1-A65C-43F4-8C5E-E78306E76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8B905B3-9EDE-4BA4-9D5F-CF4694E6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6854F99-F3D8-48C5-B1A3-D9D11AEF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CC768A-A99A-4527-A727-B026B8ED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93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B56FC4-7249-4E8D-802F-9ACA7D2E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EE3DC6-E522-450C-BE6F-C168BB45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D8E49CD-2C1E-43D2-BAAF-761668E1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80B0A1-D2F6-4D84-98D2-AD2D1ABD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7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9CB7E12-F14B-4948-BE21-52862E02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0C93AE9-DB4E-4037-8EF8-20371E06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BAB64C-4A39-4601-A678-99E7B3E0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8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38312-FD0B-4AE9-A6A6-98E49A8A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ED4DD-FD5E-4A1F-8494-2D0393C7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CEE961-93AF-43A5-9E45-8CA1F048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D493E4-9426-4B7B-8F62-55A5A95B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201D64-650A-4AAF-9D4A-9F3B207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3CE68E-60E4-421E-8F1B-2611C659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82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EC7B6-AC66-4101-A2EE-040DC5E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C7A3E28-668E-408F-9B49-5139240E6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75787A4-B9B4-4CD9-8401-F61221789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B062CC-6909-41AB-87C4-2BBC4215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249745-8987-4EB1-A687-EB85C9C2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3D1F22-851F-499A-B11D-10BFCB5E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247346-D0F6-430A-AB1B-3B082504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63735A-87DF-4223-9D56-5C3A71FE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550D0B-507C-4840-A6A6-A44A59BC4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F287-124B-42D7-9815-C830E7493F63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93006C-8F6C-4E37-AB67-0E0AB4EAA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EBB150-C282-4124-BF74-B689E62F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E154-1B93-4E04-AD58-242198117A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6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://hersonisos.gr/img/logo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ak-hersonisos.eu/" TargetMode="External"/><Relationship Id="rId4" Type="http://schemas.openxmlformats.org/officeDocument/2006/relationships/hyperlink" Target="https://hersonisosmobility.wixsite.com/sva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logo ETAM el transparent (2015)">
            <a:extLst>
              <a:ext uri="{FF2B5EF4-FFF2-40B4-BE49-F238E27FC236}">
                <a16:creationId xmlns:a16="http://schemas.microsoft.com/office/drawing/2014/main" id="{A7340FF0-7E3A-47B6-9508-3EC1F13014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779" y="1540041"/>
            <a:ext cx="2685913" cy="796215"/>
          </a:xfrm>
          <a:prstGeom prst="rect">
            <a:avLst/>
          </a:prstGeom>
          <a:noFill/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Αποτέλεσμα εικόνας για sump mobility">
            <a:extLst>
              <a:ext uri="{FF2B5EF4-FFF2-40B4-BE49-F238E27FC236}">
                <a16:creationId xmlns:a16="http://schemas.microsoft.com/office/drawing/2014/main" id="{C49DE4C9-DF63-4F3A-ACA3-171BD2567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0" t="-9233" r="4876" b="40764"/>
          <a:stretch/>
        </p:blipFill>
        <p:spPr bwMode="auto">
          <a:xfrm>
            <a:off x="4310061" y="1540041"/>
            <a:ext cx="3285546" cy="33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logologo" descr="http://hersonisos.gr/img/logo.png">
            <a:extLst>
              <a:ext uri="{FF2B5EF4-FFF2-40B4-BE49-F238E27FC236}">
                <a16:creationId xmlns:a16="http://schemas.microsoft.com/office/drawing/2014/main" id="{321DD679-10B3-4390-B590-40AFB467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593" y="3958389"/>
            <a:ext cx="2496020" cy="24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4CCA90-B00C-411A-961A-BC35E9F22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41" t="53688" r="11357" b="15714"/>
          <a:stretch/>
        </p:blipFill>
        <p:spPr>
          <a:xfrm>
            <a:off x="8141408" y="2662988"/>
            <a:ext cx="3589261" cy="19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5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617FCB5-4FE5-43F1-8FD6-BDBB8CA0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l-GR" sz="3700" b="1" dirty="0">
                <a:solidFill>
                  <a:srgbClr val="FFFFFF"/>
                </a:solidFill>
              </a:rPr>
              <a:t>ΠΑΡΑΔΟΤΕΟ 3: </a:t>
            </a:r>
            <a:r>
              <a:rPr lang="el-GR" sz="3700" dirty="0">
                <a:solidFill>
                  <a:srgbClr val="FFFFFF"/>
                </a:solidFill>
              </a:rPr>
              <a:t>Ανάπτυξη κοινού οράματος, προτεραιοτήτων και στόχων - Προσδιορισμός και Αξιολόγηση Πακέτου Μέτρων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A653D94-A265-4A74-B07D-E4C80D553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5231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7DBC08D-2F80-4C41-938F-DBF66D98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rgbClr val="FFFFFF"/>
                </a:solidFill>
              </a:rPr>
              <a:t>ΠΑΡΑΔΟΤΕΟ 4: </a:t>
            </a:r>
            <a:r>
              <a:rPr lang="el-GR" sz="3400" dirty="0">
                <a:solidFill>
                  <a:srgbClr val="FFFFFF"/>
                </a:solidFill>
              </a:rPr>
              <a:t>Οριστικό ΣΒΑΚ - Μεθοδολογία παρακολούθησης και αξιολόγησης των Μέτρων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7D861FA-1356-4EED-89E6-D335850D2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47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61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1ACBC79-3007-453E-A23D-96C431E7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546" y="3304673"/>
            <a:ext cx="3563331" cy="13683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Ιδέες - Προτάσεις;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8281C7E-13DE-48E0-AFE8-FB141B6E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4290"/>
            <a:ext cx="5241602" cy="29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ump mobility">
            <a:extLst>
              <a:ext uri="{FF2B5EF4-FFF2-40B4-BE49-F238E27FC236}">
                <a16:creationId xmlns:a16="http://schemas.microsoft.com/office/drawing/2014/main" id="{010B5E43-EDB2-4270-826A-07479FDA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770451"/>
            <a:ext cx="5069382" cy="23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402FC6-31D4-4D8D-AA2B-50A94811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dirty="0"/>
              <a:t>Σας ευχαριστώ θερμά για το χρόνο σας!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B170155-1050-4169-B85F-6F3099993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t="30000" r="40865" b="28394"/>
          <a:stretch/>
        </p:blipFill>
        <p:spPr>
          <a:xfrm>
            <a:off x="9356271" y="5224192"/>
            <a:ext cx="2835729" cy="16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CE99F-E041-4D8D-A5C1-D5ABCB5E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l-GR" sz="3700" b="1"/>
              <a:t>Τι αφορά η Διαβούλευση για το ΣΒΑΚ;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EF92AE-BC15-484C-AF60-3F022CA3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l-GR" sz="1800" dirty="0"/>
              <a:t>Τη θέση - βούληση της Δημοτικής αρχής. </a:t>
            </a:r>
          </a:p>
          <a:p>
            <a:r>
              <a:rPr lang="el-GR" sz="1800" dirty="0"/>
              <a:t> Ενημέρωση εμπλεκόμενων φορέων για το ΣΒΑΚ.</a:t>
            </a:r>
          </a:p>
          <a:p>
            <a:r>
              <a:rPr lang="el-GR" sz="1800" dirty="0"/>
              <a:t>Τα ευρήματα και τις  πρώτες σκέψεις.</a:t>
            </a:r>
          </a:p>
          <a:p>
            <a:r>
              <a:rPr lang="el-GR" sz="1800" dirty="0"/>
              <a:t>Συζήτηση και ανταλλαγή απόψεων.</a:t>
            </a:r>
          </a:p>
          <a:p>
            <a:r>
              <a:rPr lang="el-GR" sz="1800" dirty="0"/>
              <a:t>Τοποθέτηση Σας!</a:t>
            </a:r>
          </a:p>
          <a:p>
            <a:endParaRPr lang="el-GR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72B1F3-74D2-4971-A775-9C47F5FF3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0" r="16415" b="3"/>
          <a:stretch/>
        </p:blipFill>
        <p:spPr>
          <a:xfrm>
            <a:off x="6582774" y="0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54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8A0C037-1D39-4B2E-9EA7-55322361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l-GR" sz="3400" dirty="0">
                <a:solidFill>
                  <a:srgbClr val="000000"/>
                </a:solidFill>
              </a:rPr>
              <a:t>Τι έχει γίνει μέχρι σήμερα για το ΣΒΑΚ Χερσονήσου;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E5D963-56C6-4A16-B0B6-BFFEB3A5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986" r="10579" b="9569"/>
          <a:stretch/>
        </p:blipFill>
        <p:spPr>
          <a:xfrm>
            <a:off x="20" y="907231"/>
            <a:ext cx="4838021" cy="4579169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18AEBA-0175-483F-B94A-AAC8F9AB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l-GR" sz="1700" dirty="0">
                <a:solidFill>
                  <a:srgbClr val="000000"/>
                </a:solidFill>
              </a:rPr>
              <a:t>Έχουν εκπονηθεί τα δύο παραδοτέα (Π1 και Π2 &gt;&gt; ανάλυση παρακάτω).</a:t>
            </a:r>
          </a:p>
          <a:p>
            <a:r>
              <a:rPr lang="el-GR" sz="1700" dirty="0">
                <a:solidFill>
                  <a:srgbClr val="000000"/>
                </a:solidFill>
              </a:rPr>
              <a:t>Έχουν διαμοιρασθεί ανώνυμα ερωτηματολόγια (πρόσβασης στα σχολεία, για μαθητές, για τις μετακινήσεις εντός δήμου, επισκεπτών, (ελληνικά και στα αγγλικά) και έχουν αποτυπωθεί στο Π2).</a:t>
            </a:r>
          </a:p>
          <a:p>
            <a:r>
              <a:rPr lang="el-GR" sz="1700" dirty="0">
                <a:solidFill>
                  <a:srgbClr val="000000"/>
                </a:solidFill>
              </a:rPr>
              <a:t>Έχει κατασκευασθεί η ιστοσελίδα για το ΣΒΑΚ Χερσονήσου: </a:t>
            </a:r>
            <a:r>
              <a:rPr lang="en-US" sz="1700" dirty="0">
                <a:solidFill>
                  <a:srgbClr val="000000"/>
                </a:solidFill>
                <a:hlinkClick r:id="rId4"/>
              </a:rPr>
              <a:t>https://hersonisosmobility.wixsite.com/svak</a:t>
            </a:r>
            <a:endParaRPr lang="el-GR" sz="1700" dirty="0">
              <a:solidFill>
                <a:srgbClr val="000000"/>
              </a:solidFill>
            </a:endParaRPr>
          </a:p>
          <a:p>
            <a:r>
              <a:rPr lang="el-GR" sz="1700" dirty="0">
                <a:solidFill>
                  <a:srgbClr val="000000"/>
                </a:solidFill>
              </a:rPr>
              <a:t>Έχει κατασκευασθεί η πλατφόρμα Κατάθεσης Ιδεών για όλους: </a:t>
            </a:r>
            <a:r>
              <a:rPr lang="en-US" sz="1700" dirty="0">
                <a:solidFill>
                  <a:srgbClr val="000000"/>
                </a:solidFill>
                <a:hlinkClick r:id="rId5"/>
              </a:rPr>
              <a:t>http://svak-hersonisos.eu/</a:t>
            </a:r>
            <a:endParaRPr lang="el-GR" sz="1700" dirty="0">
              <a:solidFill>
                <a:srgbClr val="000000"/>
              </a:solidFill>
            </a:endParaRPr>
          </a:p>
          <a:p>
            <a:r>
              <a:rPr lang="el-GR" sz="1700" dirty="0">
                <a:solidFill>
                  <a:srgbClr val="000000"/>
                </a:solidFill>
              </a:rPr>
              <a:t>Σχεδιασμός χαρτών αποτύπωσης.</a:t>
            </a:r>
          </a:p>
          <a:p>
            <a:r>
              <a:rPr lang="el-GR" sz="1700" dirty="0">
                <a:solidFill>
                  <a:srgbClr val="000000"/>
                </a:solidFill>
              </a:rPr>
              <a:t>Σήμερα: 1</a:t>
            </a:r>
            <a:r>
              <a:rPr lang="el-GR" sz="1700" baseline="30000" dirty="0">
                <a:solidFill>
                  <a:srgbClr val="000000"/>
                </a:solidFill>
              </a:rPr>
              <a:t>η</a:t>
            </a:r>
            <a:r>
              <a:rPr lang="el-GR" sz="1700" dirty="0">
                <a:solidFill>
                  <a:srgbClr val="000000"/>
                </a:solidFill>
              </a:rPr>
              <a:t> Διαβούλευση </a:t>
            </a:r>
          </a:p>
          <a:p>
            <a:endParaRPr lang="el-G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1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88E354-F813-442D-96CE-C0E53FED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0" t="16381" r="29109" b="6714"/>
          <a:stretch/>
        </p:blipFill>
        <p:spPr>
          <a:xfrm>
            <a:off x="6096000" y="35213"/>
            <a:ext cx="4833258" cy="678757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C700420-C47A-4B0B-9EA5-ECC761C2A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1" t="15952" r="27969" b="5324"/>
          <a:stretch/>
        </p:blipFill>
        <p:spPr>
          <a:xfrm>
            <a:off x="506185" y="101253"/>
            <a:ext cx="4669972" cy="66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1EB84-64F6-46A1-B55D-9C5E2A61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47C55A7-969A-48AD-8864-62E71AEA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8" t="12457" r="1852" b="6113"/>
          <a:stretch/>
        </p:blipFill>
        <p:spPr>
          <a:xfrm>
            <a:off x="1134406" y="0"/>
            <a:ext cx="10015815" cy="69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412CCB2-4513-45AA-9D9C-769DBE461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1" t="10475" r="2635" b="7381"/>
          <a:stretch/>
        </p:blipFill>
        <p:spPr>
          <a:xfrm>
            <a:off x="1282890" y="0"/>
            <a:ext cx="10078512" cy="69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7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BACB801-4E13-449F-B4A6-AED2664DB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7" t="22924" r="7148" b="38479"/>
          <a:stretch/>
        </p:blipFill>
        <p:spPr>
          <a:xfrm>
            <a:off x="1499936" y="657726"/>
            <a:ext cx="9192127" cy="521203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AC4A822-013E-49CC-94DE-E6C9A0AA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83" t="29646" r="-139998" b="14486"/>
          <a:stretch/>
        </p:blipFill>
        <p:spPr>
          <a:xfrm>
            <a:off x="4572000" y="1276350"/>
            <a:ext cx="2935705" cy="2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3F23B47-66A2-44FC-BD45-A2C4D706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FF"/>
                </a:solidFill>
              </a:rPr>
              <a:t>ΠΑΡΑΔΟΤΕΟ 1: </a:t>
            </a:r>
            <a:r>
              <a:rPr lang="el-GR" sz="3600" dirty="0">
                <a:solidFill>
                  <a:srgbClr val="FFFFFF"/>
                </a:solidFill>
              </a:rPr>
              <a:t>Παρουσίαση και ανάλυση μεθοδολογίας και εργαλείων εκπόνησης ΣΒΑΚ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1068EC3-D245-4A63-A673-810B04A76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946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62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1BD905-7893-4B11-BD33-A3CD667E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rgbClr val="FFFFFF"/>
                </a:solidFill>
              </a:rPr>
              <a:t>ΠΑΡΑΔΟΤΕΟ 2: </a:t>
            </a:r>
            <a:r>
              <a:rPr lang="el-GR" sz="3400" dirty="0">
                <a:solidFill>
                  <a:srgbClr val="FFFFFF"/>
                </a:solidFill>
              </a:rPr>
              <a:t>Οργάνωση Διαδικασιών Ανάπτυξης ΣΒΑΚ, Ορισμού Εμπλεκόμενων Φορέων και Ανάλυση Υφιστάμενης Κατάστασης 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9B9FA38-BE85-4EA6-98B3-B73CE57D5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34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5008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398</Words>
  <Application>Microsoft Office PowerPoint</Application>
  <PresentationFormat>Ευρεία οθόνη</PresentationFormat>
  <Paragraphs>44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Τι αφορά η Διαβούλευση για το ΣΒΑΚ; </vt:lpstr>
      <vt:lpstr>Τι έχει γίνει μέχρι σήμερα για το ΣΒΑΚ Χερσονήσου;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ΠΑΡΑΔΟΤΕΟ 1: Παρουσίαση και ανάλυση μεθοδολογίας και εργαλείων εκπόνησης ΣΒΑΚ </vt:lpstr>
      <vt:lpstr>ΠΑΡΑΔΟΤΕΟ 2: Οργάνωση Διαδικασιών Ανάπτυξης ΣΒΑΚ, Ορισμού Εμπλεκόμενων Φορέων και Ανάλυση Υφιστάμενης Κατάστασης </vt:lpstr>
      <vt:lpstr>ΠΑΡΑΔΟΤΕΟ 3: Ανάπτυξη κοινού οράματος, προτεραιοτήτων και στόχων - Προσδιορισμός και Αξιολόγηση Πακέτου Μέτρων </vt:lpstr>
      <vt:lpstr>ΠΑΡΑΔΟΤΕΟ 4: Οριστικό ΣΒΑΚ - Μεθοδολογία παρακολούθησης και αξιολόγησης των Μέτρων </vt:lpstr>
      <vt:lpstr>Ιδέες - Προτάσεις;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Tereza Karpathiotaki</dc:creator>
  <cp:lastModifiedBy>Tereza Karpathiotaki</cp:lastModifiedBy>
  <cp:revision>4</cp:revision>
  <dcterms:created xsi:type="dcterms:W3CDTF">2019-12-06T08:37:40Z</dcterms:created>
  <dcterms:modified xsi:type="dcterms:W3CDTF">2019-12-09T09:37:55Z</dcterms:modified>
</cp:coreProperties>
</file>